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9"/>
  </p:notesMasterIdLst>
  <p:sldIdLst>
    <p:sldId id="353" r:id="rId2"/>
    <p:sldId id="389" r:id="rId3"/>
    <p:sldId id="358" r:id="rId4"/>
    <p:sldId id="394" r:id="rId5"/>
    <p:sldId id="360" r:id="rId6"/>
    <p:sldId id="352" r:id="rId7"/>
    <p:sldId id="364" r:id="rId8"/>
    <p:sldId id="390" r:id="rId9"/>
    <p:sldId id="366" r:id="rId10"/>
    <p:sldId id="367" r:id="rId11"/>
    <p:sldId id="369" r:id="rId12"/>
    <p:sldId id="373" r:id="rId13"/>
    <p:sldId id="392" r:id="rId14"/>
    <p:sldId id="391" r:id="rId15"/>
    <p:sldId id="395" r:id="rId16"/>
    <p:sldId id="396" r:id="rId17"/>
    <p:sldId id="397" r:id="rId18"/>
  </p:sldIdLst>
  <p:sldSz cx="9144000" cy="5143500" type="screen16x9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D31"/>
    <a:srgbClr val="C6361B"/>
    <a:srgbClr val="8A1002"/>
    <a:srgbClr val="007A36"/>
    <a:srgbClr val="005387"/>
    <a:srgbClr val="008242"/>
    <a:srgbClr val="E53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3" autoAdjust="0"/>
    <p:restoredTop sz="96327" autoAdjust="0"/>
  </p:normalViewPr>
  <p:slideViewPr>
    <p:cSldViewPr>
      <p:cViewPr varScale="1">
        <p:scale>
          <a:sx n="98" d="100"/>
          <a:sy n="98" d="100"/>
        </p:scale>
        <p:origin x="-504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2BBC5DE-AD22-4F3D-ACA0-7BCE3BEE26B9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3095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13C725D-B220-6F43-A018-2D9813DB8881}"/>
              </a:ext>
            </a:extLst>
          </p:cNvPr>
          <p:cNvSpPr/>
          <p:nvPr userDrawn="1"/>
        </p:nvSpPr>
        <p:spPr>
          <a:xfrm>
            <a:off x="0" y="9128"/>
            <a:ext cx="9144000" cy="5134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6">
            <a:extLst>
              <a:ext uri="{FF2B5EF4-FFF2-40B4-BE49-F238E27FC236}">
                <a16:creationId xmlns="" xmlns:a16="http://schemas.microsoft.com/office/drawing/2014/main" id="{98AF1B48-A311-7B4C-A6FA-62DAC77D6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9982"/>
            <a:ext cx="912015" cy="253789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="" xmlns:a16="http://schemas.microsoft.com/office/drawing/2014/main" id="{A78B15AA-888B-7A43-AF39-1957FFCB6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71259"/>
            <a:ext cx="7054552" cy="1521062"/>
          </a:xfrm>
        </p:spPr>
        <p:txBody>
          <a:bodyPr anchor="b"/>
          <a:lstStyle>
            <a:lvl1pPr algn="l">
              <a:lnSpc>
                <a:spcPct val="80000"/>
              </a:lnSpc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03A09785-B043-8648-8D81-2BE34EFC45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3795886"/>
            <a:ext cx="5040559" cy="49684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8FD34B9-B0F8-0545-98D1-6FC0A63D7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300" y="414916"/>
            <a:ext cx="1608135" cy="16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11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yt emn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13C725D-B220-6F43-A018-2D9813DB8881}"/>
              </a:ext>
            </a:extLst>
          </p:cNvPr>
          <p:cNvSpPr/>
          <p:nvPr userDrawn="1"/>
        </p:nvSpPr>
        <p:spPr>
          <a:xfrm>
            <a:off x="0" y="7108"/>
            <a:ext cx="9144000" cy="43737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6">
            <a:extLst>
              <a:ext uri="{FF2B5EF4-FFF2-40B4-BE49-F238E27FC236}">
                <a16:creationId xmlns="" xmlns:a16="http://schemas.microsoft.com/office/drawing/2014/main" id="{98AF1B48-A311-7B4C-A6FA-62DAC77D6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9982"/>
            <a:ext cx="912015" cy="25378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11219"/>
            <a:ext cx="7054552" cy="1521062"/>
          </a:xfrm>
        </p:spPr>
        <p:txBody>
          <a:bodyPr anchor="b"/>
          <a:lstStyle>
            <a:lvl1pPr algn="l">
              <a:lnSpc>
                <a:spcPct val="80000"/>
              </a:lnSpc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5" name="Undertitel 2">
            <a:extLst>
              <a:ext uri="{FF2B5EF4-FFF2-40B4-BE49-F238E27FC236}">
                <a16:creationId xmlns="" xmlns:a16="http://schemas.microsoft.com/office/drawing/2014/main" id="{95B35FCD-E60D-A345-8F4D-96BB8E5BE6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3435846"/>
            <a:ext cx="5040559" cy="49684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3F41288-00A8-404D-B7CE-406F946EA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300" y="414916"/>
            <a:ext cx="1608135" cy="16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85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yt emne sli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C1428ED5-C900-B542-9451-DCFBD040FB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256" y="0"/>
            <a:ext cx="9180512" cy="4380844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="" xmlns:a16="http://schemas.microsoft.com/office/drawing/2014/main" id="{7A92C404-489C-F842-B804-2CBCC283C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7" y="670560"/>
            <a:ext cx="5472608" cy="482535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algn="l"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err="1"/>
              <a:t>Tekst</a:t>
            </a:r>
            <a:endParaRPr lang="en-US" dirty="0"/>
          </a:p>
        </p:txBody>
      </p:sp>
      <p:pic>
        <p:nvPicPr>
          <p:cNvPr id="6" name="Billede 6">
            <a:extLst>
              <a:ext uri="{FF2B5EF4-FFF2-40B4-BE49-F238E27FC236}">
                <a16:creationId xmlns="" xmlns:a16="http://schemas.microsoft.com/office/drawing/2014/main" id="{5E3F7C4B-5816-0E4A-B6F6-E41D790148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9982"/>
            <a:ext cx="912015" cy="253789"/>
          </a:xfrm>
          <a:prstGeom prst="rect">
            <a:avLst/>
          </a:prstGeom>
        </p:spPr>
      </p:pic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39872D76-25AD-EA4E-B470-25E0D13F95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7" y="1326809"/>
            <a:ext cx="5040559" cy="49684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318363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felt + hoved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635CB2A-4057-E34A-90EB-92B30E5D0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4B0BB98E-3E31-1F41-9F32-0BA4FF17A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8" name="Undertitel 2">
            <a:extLst>
              <a:ext uri="{FF2B5EF4-FFF2-40B4-BE49-F238E27FC236}">
                <a16:creationId xmlns="" xmlns:a16="http://schemas.microsoft.com/office/drawing/2014/main" id="{B25D184E-D5FD-274D-94BA-CC2F1AF30C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7544" y="1131590"/>
            <a:ext cx="6912768" cy="3528392"/>
          </a:xfrm>
        </p:spPr>
        <p:txBody>
          <a:bodyPr lIns="0" tIns="0" rIns="0" bIns="0" anchor="t">
            <a:normAutofit/>
          </a:bodyPr>
          <a:lstStyle>
            <a:lvl1pPr marL="227013" indent="-227013" algn="l">
              <a:buFont typeface="Wingdings" pitchFamily="2" charset="2"/>
              <a:buChar char="§"/>
              <a:tabLst/>
              <a:defRPr sz="1600" b="0">
                <a:solidFill>
                  <a:schemeClr val="accent5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2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  <a:p>
            <a:pPr lvl="2"/>
            <a:endParaRPr lang="da-DK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24DB74D-4930-8146-9248-7A66EE549694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9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felt + verdenbor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635CB2A-4057-E34A-90EB-92B30E5D0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4B0BB98E-3E31-1F41-9F32-0BA4FF17A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22D31A5-97ED-A541-9E24-1B6CA2EF2630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ndertitel 2">
            <a:extLst>
              <a:ext uri="{FF2B5EF4-FFF2-40B4-BE49-F238E27FC236}">
                <a16:creationId xmlns="" xmlns:a16="http://schemas.microsoft.com/office/drawing/2014/main" id="{45D4109F-8492-474F-B28A-2B5DC8A06C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7544" y="1131590"/>
            <a:ext cx="6912768" cy="3528392"/>
          </a:xfrm>
        </p:spPr>
        <p:txBody>
          <a:bodyPr lIns="0" tIns="0" rIns="0" bIns="0" anchor="t">
            <a:normAutofit/>
          </a:bodyPr>
          <a:lstStyle>
            <a:lvl1pPr marL="227013" indent="-227013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508000" indent="-285750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88975" indent="-2857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  <a:p>
            <a:pPr lvl="2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735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felt + bæredyg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rgbClr val="104D3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635CB2A-4057-E34A-90EB-92B30E5D0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4B0BB98E-3E31-1F41-9F32-0BA4FF17A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E042FDE-09BE-034F-A27B-08617A1EB057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ndertitel 2">
            <a:extLst>
              <a:ext uri="{FF2B5EF4-FFF2-40B4-BE49-F238E27FC236}">
                <a16:creationId xmlns="" xmlns:a16="http://schemas.microsoft.com/office/drawing/2014/main" id="{F4259FFA-EB35-244B-939F-E4F8029652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7544" y="1131590"/>
            <a:ext cx="6912768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3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3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3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25019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verskrift + tekstfelt + bevæg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635CB2A-4057-E34A-90EB-92B30E5D0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4B0BB98E-3E31-1F41-9F32-0BA4FF17A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D189FA2-768B-614F-A0FF-4545D6958EB4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7A9B7DFB-33DE-0949-BA7B-09BFBF8EC9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7544" y="1131590"/>
            <a:ext cx="6912768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2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01158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felt + Attrak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635CB2A-4057-E34A-90EB-92B30E5D0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4B0BB98E-3E31-1F41-9F32-0BA4FF17A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6C6833-6030-334D-9D9E-C6818C276D1E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7F398152-D6EF-4643-A84F-1162D1EF7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7544" y="1131590"/>
            <a:ext cx="6912768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1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103668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="" xmlns:a16="http://schemas.microsoft.com/office/drawing/2014/main" id="{50AA2C1A-6BB2-FA4A-8BDF-749299D1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544" y="411510"/>
            <a:ext cx="8208912" cy="4320480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8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sborger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688" y="339502"/>
            <a:ext cx="6048672" cy="6480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="" xmlns:a16="http://schemas.microsoft.com/office/drawing/2014/main" id="{40E9A99F-98AB-4D48-966E-167A5D2F0EE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23528" y="2067694"/>
            <a:ext cx="1080120" cy="153888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 algn="l">
              <a:buNone/>
              <a:defRPr sz="10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Aldersgruppe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="" xmlns:a16="http://schemas.microsoft.com/office/drawing/2014/main" id="{763478EA-F9D9-3C42-8DDF-235718400E8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2355726"/>
            <a:ext cx="1080120" cy="3138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0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Skriv navn på bånd her</a:t>
            </a:r>
          </a:p>
        </p:txBody>
      </p:sp>
      <p:pic>
        <p:nvPicPr>
          <p:cNvPr id="8" name="Picture Placeholder 1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81A4AE3-8326-A545-A630-C378E7A799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720080" cy="7200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96124EF-5EFC-2C4D-A6F0-1B32DB7478EC}"/>
              </a:ext>
            </a:extLst>
          </p:cNvPr>
          <p:cNvSpPr/>
          <p:nvPr userDrawn="1"/>
        </p:nvSpPr>
        <p:spPr>
          <a:xfrm>
            <a:off x="323528" y="2283718"/>
            <a:ext cx="540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49746D2-73A2-4F4A-879E-3E59D2C8E7B0}"/>
              </a:ext>
            </a:extLst>
          </p:cNvPr>
          <p:cNvSpPr/>
          <p:nvPr userDrawn="1"/>
        </p:nvSpPr>
        <p:spPr>
          <a:xfrm>
            <a:off x="1763688" y="1057445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ndertitel 2">
            <a:extLst>
              <a:ext uri="{FF2B5EF4-FFF2-40B4-BE49-F238E27FC236}">
                <a16:creationId xmlns="" xmlns:a16="http://schemas.microsoft.com/office/drawing/2014/main" id="{3DC4EDD4-7AE4-EE46-ACAE-A33D99BEBF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63688" y="1131590"/>
            <a:ext cx="6624736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28948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sborger pejlemær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3">
            <a:extLst>
              <a:ext uri="{FF2B5EF4-FFF2-40B4-BE49-F238E27FC236}">
                <a16:creationId xmlns="" xmlns:a16="http://schemas.microsoft.com/office/drawing/2014/main" id="{40E9A99F-98AB-4D48-966E-167A5D2F0EE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23528" y="2067694"/>
            <a:ext cx="1080120" cy="153888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 algn="l">
              <a:buNone/>
              <a:defRPr sz="10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Aldersgruppe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="" xmlns:a16="http://schemas.microsoft.com/office/drawing/2014/main" id="{763478EA-F9D9-3C42-8DDF-235718400E8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2355726"/>
            <a:ext cx="1080120" cy="3138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0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Skriv navn på bånd her</a:t>
            </a:r>
          </a:p>
        </p:txBody>
      </p:sp>
      <p:sp>
        <p:nvSpPr>
          <p:cNvPr id="12" name="Titel 1">
            <a:extLst>
              <a:ext uri="{FF2B5EF4-FFF2-40B4-BE49-F238E27FC236}">
                <a16:creationId xmlns="" xmlns:a16="http://schemas.microsoft.com/office/drawing/2014/main" id="{D3D5EAA0-8B33-AB40-8C8F-7F4EBC895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688" y="339502"/>
            <a:ext cx="6048672" cy="6480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4" name="Picture Placeholder 17">
            <a:extLst>
              <a:ext uri="{FF2B5EF4-FFF2-40B4-BE49-F238E27FC236}">
                <a16:creationId xmlns="" xmlns:a16="http://schemas.microsoft.com/office/drawing/2014/main" id="{953B48C5-EA6C-834A-8899-6B0112C74A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720080" cy="720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2F9477A-E024-B54B-884A-FD40C0FC139D}"/>
              </a:ext>
            </a:extLst>
          </p:cNvPr>
          <p:cNvSpPr/>
          <p:nvPr userDrawn="1"/>
        </p:nvSpPr>
        <p:spPr>
          <a:xfrm>
            <a:off x="1763688" y="1057445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BCDE154E-C4CF-FA41-9732-486234F89033}"/>
              </a:ext>
            </a:extLst>
          </p:cNvPr>
          <p:cNvSpPr/>
          <p:nvPr userDrawn="1"/>
        </p:nvSpPr>
        <p:spPr>
          <a:xfrm>
            <a:off x="323528" y="2283718"/>
            <a:ext cx="540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17" name="Undertitel 2">
            <a:extLst>
              <a:ext uri="{FF2B5EF4-FFF2-40B4-BE49-F238E27FC236}">
                <a16:creationId xmlns="" xmlns:a16="http://schemas.microsoft.com/office/drawing/2014/main" id="{6F512E0B-A470-A84D-89E2-32F2E8EF51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63688" y="1131590"/>
            <a:ext cx="6624736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502589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æredygtighed pejlemær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3">
            <a:extLst>
              <a:ext uri="{FF2B5EF4-FFF2-40B4-BE49-F238E27FC236}">
                <a16:creationId xmlns="" xmlns:a16="http://schemas.microsoft.com/office/drawing/2014/main" id="{40E9A99F-98AB-4D48-966E-167A5D2F0EE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23528" y="2067694"/>
            <a:ext cx="1080120" cy="153888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 algn="l">
              <a:buNone/>
              <a:defRPr sz="1000" b="0" i="0">
                <a:solidFill>
                  <a:srgbClr val="007A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Aldersgruppe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="" xmlns:a16="http://schemas.microsoft.com/office/drawing/2014/main" id="{763478EA-F9D9-3C42-8DDF-235718400E8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2355726"/>
            <a:ext cx="1080120" cy="3138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000" b="0" i="0">
                <a:solidFill>
                  <a:srgbClr val="007A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Skriv navn på bånd her</a:t>
            </a:r>
          </a:p>
        </p:txBody>
      </p:sp>
      <p:sp>
        <p:nvSpPr>
          <p:cNvPr id="12" name="Titel 1">
            <a:extLst>
              <a:ext uri="{FF2B5EF4-FFF2-40B4-BE49-F238E27FC236}">
                <a16:creationId xmlns="" xmlns:a16="http://schemas.microsoft.com/office/drawing/2014/main" id="{6D6F2FFF-2D54-564E-892A-C8D3F9F9DC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688" y="339502"/>
            <a:ext cx="6048672" cy="6480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="1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0" name="Picture Placeholder 17">
            <a:extLst>
              <a:ext uri="{FF2B5EF4-FFF2-40B4-BE49-F238E27FC236}">
                <a16:creationId xmlns="" xmlns:a16="http://schemas.microsoft.com/office/drawing/2014/main" id="{5B5221AF-FAEE-2C45-9FFB-E2DE9F4AFE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720080" cy="7200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A26A782-DA0B-B344-8F38-8725DDBF491B}"/>
              </a:ext>
            </a:extLst>
          </p:cNvPr>
          <p:cNvSpPr/>
          <p:nvPr userDrawn="1"/>
        </p:nvSpPr>
        <p:spPr>
          <a:xfrm>
            <a:off x="1763688" y="1057445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995ACA7-D4D1-C240-860E-8F206071A346}"/>
              </a:ext>
            </a:extLst>
          </p:cNvPr>
          <p:cNvSpPr/>
          <p:nvPr userDrawn="1"/>
        </p:nvSpPr>
        <p:spPr>
          <a:xfrm>
            <a:off x="323528" y="2283718"/>
            <a:ext cx="540000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5" name="Undertitel 2">
            <a:extLst>
              <a:ext uri="{FF2B5EF4-FFF2-40B4-BE49-F238E27FC236}">
                <a16:creationId xmlns="" xmlns:a16="http://schemas.microsoft.com/office/drawing/2014/main" id="{59B90DD2-FBEA-2D4A-8DDF-0677598704A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63688" y="1131590"/>
            <a:ext cx="6624736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3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3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3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89672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vægelse pejlemær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3">
            <a:extLst>
              <a:ext uri="{FF2B5EF4-FFF2-40B4-BE49-F238E27FC236}">
                <a16:creationId xmlns="" xmlns:a16="http://schemas.microsoft.com/office/drawing/2014/main" id="{1379A73E-A898-7742-A5FE-EA6884B20FD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23528" y="2072477"/>
            <a:ext cx="1080120" cy="153888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 algn="l">
              <a:buNone/>
              <a:defRPr sz="1000" b="0" i="0">
                <a:solidFill>
                  <a:srgbClr val="8A10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Aldersgruppe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7DCC69FF-39F5-5142-AF66-EB0E18B3CE8F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2355726"/>
            <a:ext cx="1080120" cy="3138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000" b="0" i="0">
                <a:solidFill>
                  <a:srgbClr val="8A10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Skriv navn på bånd her</a:t>
            </a:r>
          </a:p>
        </p:txBody>
      </p:sp>
      <p:sp>
        <p:nvSpPr>
          <p:cNvPr id="12" name="Titel 1">
            <a:extLst>
              <a:ext uri="{FF2B5EF4-FFF2-40B4-BE49-F238E27FC236}">
                <a16:creationId xmlns="" xmlns:a16="http://schemas.microsoft.com/office/drawing/2014/main" id="{039751FB-78FD-D84B-84B5-E26EAB79C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688" y="339502"/>
            <a:ext cx="6048672" cy="6480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="1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4" name="Picture Placeholder 17">
            <a:extLst>
              <a:ext uri="{FF2B5EF4-FFF2-40B4-BE49-F238E27FC236}">
                <a16:creationId xmlns="" xmlns:a16="http://schemas.microsoft.com/office/drawing/2014/main" id="{B78A92CE-2771-4846-917C-87DA7F1030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720080" cy="720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8AC66E6F-D152-2A48-A778-322799AAB190}"/>
              </a:ext>
            </a:extLst>
          </p:cNvPr>
          <p:cNvSpPr/>
          <p:nvPr userDrawn="1"/>
        </p:nvSpPr>
        <p:spPr>
          <a:xfrm>
            <a:off x="1763688" y="1057445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D4D9CFA-9E95-484B-A396-41146A8AAE4B}"/>
              </a:ext>
            </a:extLst>
          </p:cNvPr>
          <p:cNvSpPr/>
          <p:nvPr userDrawn="1"/>
        </p:nvSpPr>
        <p:spPr>
          <a:xfrm>
            <a:off x="323528" y="2283718"/>
            <a:ext cx="54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1" name="Undertitel 2">
            <a:extLst>
              <a:ext uri="{FF2B5EF4-FFF2-40B4-BE49-F238E27FC236}">
                <a16:creationId xmlns="" xmlns:a16="http://schemas.microsoft.com/office/drawing/2014/main" id="{EAD18D20-3A77-A347-B8D1-C05609463F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63688" y="1131590"/>
            <a:ext cx="6624736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2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662632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raktiv pejlemærk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tekst 3">
            <a:extLst>
              <a:ext uri="{FF2B5EF4-FFF2-40B4-BE49-F238E27FC236}">
                <a16:creationId xmlns="" xmlns:a16="http://schemas.microsoft.com/office/drawing/2014/main" id="{532A562F-CD7C-C248-885B-CB935E7850F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23528" y="2067694"/>
            <a:ext cx="1080120" cy="153888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 algn="l">
              <a:buNone/>
              <a:defRPr sz="10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Aldersgruppe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="" xmlns:a16="http://schemas.microsoft.com/office/drawing/2014/main" id="{2B598C72-D2E8-AD40-A337-E7E7FB3CD962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2355726"/>
            <a:ext cx="1080120" cy="31387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0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Skriv navn på bånd her</a:t>
            </a:r>
          </a:p>
        </p:txBody>
      </p:sp>
      <p:sp>
        <p:nvSpPr>
          <p:cNvPr id="14" name="Titel 1">
            <a:extLst>
              <a:ext uri="{FF2B5EF4-FFF2-40B4-BE49-F238E27FC236}">
                <a16:creationId xmlns="" xmlns:a16="http://schemas.microsoft.com/office/drawing/2014/main" id="{6CFB20AE-3B44-7540-8E99-B4314500C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688" y="339502"/>
            <a:ext cx="6048672" cy="6480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9" name="Picture Placeholder 17">
            <a:extLst>
              <a:ext uri="{FF2B5EF4-FFF2-40B4-BE49-F238E27FC236}">
                <a16:creationId xmlns="" xmlns:a16="http://schemas.microsoft.com/office/drawing/2014/main" id="{AFD2E103-29BF-2C4F-B554-6530F54389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720080" cy="7200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B4E8725-8F9F-FE40-B466-1C04687C499A}"/>
              </a:ext>
            </a:extLst>
          </p:cNvPr>
          <p:cNvSpPr/>
          <p:nvPr userDrawn="1"/>
        </p:nvSpPr>
        <p:spPr>
          <a:xfrm>
            <a:off x="1763688" y="1057445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62D26C2-9E17-1346-8E08-009AF78C61D1}"/>
              </a:ext>
            </a:extLst>
          </p:cNvPr>
          <p:cNvSpPr/>
          <p:nvPr userDrawn="1"/>
        </p:nvSpPr>
        <p:spPr>
          <a:xfrm>
            <a:off x="323528" y="2283718"/>
            <a:ext cx="54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Undertitel 2">
            <a:extLst>
              <a:ext uri="{FF2B5EF4-FFF2-40B4-BE49-F238E27FC236}">
                <a16:creationId xmlns="" xmlns:a16="http://schemas.microsoft.com/office/drawing/2014/main" id="{00D36CC8-182F-CF49-A6A2-47ABDCA890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63688" y="1131590"/>
            <a:ext cx="6624736" cy="352839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1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630668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sborger logo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5EF87B9A-163C-3A43-9458-ED451BB98B63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4" name="Pladsholder til tekst 3">
            <a:extLst>
              <a:ext uri="{FF2B5EF4-FFF2-40B4-BE49-F238E27FC236}">
                <a16:creationId xmlns="" xmlns:a16="http://schemas.microsoft.com/office/drawing/2014/main" id="{A5FB618D-54A3-CA48-9A6A-FCB6467A4E0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779912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9" name="Titel 1">
            <a:extLst>
              <a:ext uri="{FF2B5EF4-FFF2-40B4-BE49-F238E27FC236}">
                <a16:creationId xmlns="" xmlns:a16="http://schemas.microsoft.com/office/drawing/2014/main" id="{4BBC9B86-65A9-484F-94F7-88763009EC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BD507AA5-61CF-2244-BB22-FC4AC17D4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21" name="Billede 6">
            <a:extLst>
              <a:ext uri="{FF2B5EF4-FFF2-40B4-BE49-F238E27FC236}">
                <a16:creationId xmlns="" xmlns:a16="http://schemas.microsoft.com/office/drawing/2014/main" id="{F32595E3-2A8E-0447-8205-7EFAFBBA3F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04276DB-6955-BC45-A824-7A2F25B10E15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sborger pejlemærke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818B0CD5-9C5D-224C-9C4F-10DD5C530C8D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="" xmlns:a16="http://schemas.microsoft.com/office/drawing/2014/main" id="{890EB233-B3D3-094C-BB9E-55048FAB493E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779912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5" name="Titel 1">
            <a:extLst>
              <a:ext uri="{FF2B5EF4-FFF2-40B4-BE49-F238E27FC236}">
                <a16:creationId xmlns="" xmlns:a16="http://schemas.microsoft.com/office/drawing/2014/main" id="{9E2B6AA6-ABA3-194E-9F6B-4CAABA2E28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F4A86BF-1CB4-E445-BF25-7CB21023A3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7" name="Billede 6">
            <a:extLst>
              <a:ext uri="{FF2B5EF4-FFF2-40B4-BE49-F238E27FC236}">
                <a16:creationId xmlns="" xmlns:a16="http://schemas.microsoft.com/office/drawing/2014/main" id="{05538090-974D-0742-8246-D38D4DC27E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5F2C11E-F9DB-FE4E-8A0A-047F38765016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72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æredygtighed pejlemærke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27558E74-97BA-AE43-81DD-B6C3C4FD3A4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3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3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8F94656-8967-E344-A895-4BF3F684D11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779912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3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3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16D36EFA-7036-3143-AE6D-103041E31D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rgbClr val="104D3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47C90708-5DA6-364D-8664-1D7AB3061B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7" name="Billede 6">
            <a:extLst>
              <a:ext uri="{FF2B5EF4-FFF2-40B4-BE49-F238E27FC236}">
                <a16:creationId xmlns="" xmlns:a16="http://schemas.microsoft.com/office/drawing/2014/main" id="{3EFE66E9-8B88-A44B-B75F-66D936F969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5B7364A-D310-2A40-9AF9-88E1302061F7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23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vægelse pejlemærke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tekst 3">
            <a:extLst>
              <a:ext uri="{FF2B5EF4-FFF2-40B4-BE49-F238E27FC236}">
                <a16:creationId xmlns="" xmlns:a16="http://schemas.microsoft.com/office/drawing/2014/main" id="{82195DEB-1512-724F-9DD2-72223F0EC940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4" name="Pladsholder til tekst 3">
            <a:extLst>
              <a:ext uri="{FF2B5EF4-FFF2-40B4-BE49-F238E27FC236}">
                <a16:creationId xmlns="" xmlns:a16="http://schemas.microsoft.com/office/drawing/2014/main" id="{5F27272F-9FC5-3E43-AC1F-267588D67BBA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779518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5" name="Titel 1">
            <a:extLst>
              <a:ext uri="{FF2B5EF4-FFF2-40B4-BE49-F238E27FC236}">
                <a16:creationId xmlns="" xmlns:a16="http://schemas.microsoft.com/office/drawing/2014/main" id="{598C1129-0C2F-6F4C-90B1-EE1F055F3A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309ED43-F5EC-DA4B-8717-D549D4DB3D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9" name="Billede 6">
            <a:extLst>
              <a:ext uri="{FF2B5EF4-FFF2-40B4-BE49-F238E27FC236}">
                <a16:creationId xmlns="" xmlns:a16="http://schemas.microsoft.com/office/drawing/2014/main" id="{6A64B374-14BB-0D4B-9C02-A4778509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9797498-4857-E84D-869B-5905BEDA23EE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39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raktiv pejlemærke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750C5E6E-11AC-BE4C-BAD1-99D0431F19A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67544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61605431-1E90-3E4D-94ED-47715C60B8F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785171" y="1131590"/>
            <a:ext cx="3096344" cy="3590179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15" name="Titel 1">
            <a:extLst>
              <a:ext uri="{FF2B5EF4-FFF2-40B4-BE49-F238E27FC236}">
                <a16:creationId xmlns="" xmlns:a16="http://schemas.microsoft.com/office/drawing/2014/main" id="{70E25D3E-CBCF-F74A-B2AC-E5AD96299C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44" y="411510"/>
            <a:ext cx="6912768" cy="492443"/>
          </a:xfr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02E05094-C6B6-E34B-B0B0-D54DDF81F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9" name="Billede 6">
            <a:extLst>
              <a:ext uri="{FF2B5EF4-FFF2-40B4-BE49-F238E27FC236}">
                <a16:creationId xmlns="" xmlns:a16="http://schemas.microsoft.com/office/drawing/2014/main" id="{D001D541-4F89-074E-8F37-48559E76F5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857DD37-BED7-7945-BA22-CF57AF75E99B}"/>
              </a:ext>
            </a:extLst>
          </p:cNvPr>
          <p:cNvSpPr/>
          <p:nvPr userDrawn="1"/>
        </p:nvSpPr>
        <p:spPr>
          <a:xfrm>
            <a:off x="467544" y="999771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721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552" y="843516"/>
            <a:ext cx="3528387" cy="792088"/>
          </a:xfrm>
        </p:spPr>
        <p:txBody>
          <a:bodyPr lIns="0" tIns="0" rIns="0" bIns="0" anchor="b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FF4235E7-7D83-894E-AE75-D331FBE0322D}"/>
              </a:ext>
            </a:extLst>
          </p:cNvPr>
          <p:cNvCxnSpPr/>
          <p:nvPr userDrawn="1"/>
        </p:nvCxnSpPr>
        <p:spPr>
          <a:xfrm>
            <a:off x="4189940" y="365126"/>
            <a:ext cx="0" cy="576731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="" xmlns:a16="http://schemas.microsoft.com/office/drawing/2014/main" id="{15F2C01F-3669-944D-8D46-CD2BC84BF1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82572" y="1967020"/>
            <a:ext cx="3085368" cy="27409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r">
              <a:buNone/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6" name="Table Placeholder 12">
            <a:extLst>
              <a:ext uri="{FF2B5EF4-FFF2-40B4-BE49-F238E27FC236}">
                <a16:creationId xmlns="" xmlns:a16="http://schemas.microsoft.com/office/drawing/2014/main" id="{DD2E4C6D-C052-0147-A318-42A3AAEE53D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355991" y="1967020"/>
            <a:ext cx="4788008" cy="3003797"/>
          </a:xfrm>
          <a:custGeom>
            <a:avLst/>
            <a:gdLst>
              <a:gd name="connsiteX0" fmla="*/ 0 w 7059168"/>
              <a:gd name="connsiteY0" fmla="*/ 0 h 4742688"/>
              <a:gd name="connsiteX1" fmla="*/ 7059168 w 7059168"/>
              <a:gd name="connsiteY1" fmla="*/ 0 h 4742688"/>
              <a:gd name="connsiteX2" fmla="*/ 7059168 w 7059168"/>
              <a:gd name="connsiteY2" fmla="*/ 4742688 h 4742688"/>
              <a:gd name="connsiteX3" fmla="*/ 0 w 7059168"/>
              <a:gd name="connsiteY3" fmla="*/ 4742688 h 474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9168" h="4742688">
                <a:moveTo>
                  <a:pt x="0" y="0"/>
                </a:moveTo>
                <a:lnTo>
                  <a:pt x="7059168" y="0"/>
                </a:lnTo>
                <a:lnTo>
                  <a:pt x="7059168" y="4742688"/>
                </a:lnTo>
                <a:lnTo>
                  <a:pt x="0" y="47426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en tabel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849193C-F853-B748-B2CE-2F558E5A52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8" name="Billede 6">
            <a:extLst>
              <a:ext uri="{FF2B5EF4-FFF2-40B4-BE49-F238E27FC236}">
                <a16:creationId xmlns="" xmlns:a16="http://schemas.microsoft.com/office/drawing/2014/main" id="{82681470-AE96-2047-87CF-4F368AF02F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6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E623BD2-E831-F145-AE81-7BB754C2A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6512" y="-20538"/>
            <a:ext cx="3600400" cy="5164038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1920" y="411510"/>
            <a:ext cx="4608512" cy="1152128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8A78ADCB-FC2F-E243-A152-271496102B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51920" y="1707654"/>
            <a:ext cx="3312368" cy="349168"/>
          </a:xfrm>
          <a:prstGeom prst="rect">
            <a:avLst/>
          </a:prstGeom>
        </p:spPr>
        <p:txBody>
          <a:bodyPr lIns="0" rIns="0" anchor="b"/>
          <a:lstStyle>
            <a:lvl1pPr marL="0" indent="0">
              <a:buNone/>
              <a:defRPr sz="1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851920" y="2102171"/>
            <a:ext cx="3312368" cy="9075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="" xmlns:a16="http://schemas.microsoft.com/office/drawing/2014/main" id="{250F8A45-7DC1-0746-9D75-18466710E0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851920" y="3174817"/>
            <a:ext cx="3312368" cy="349168"/>
          </a:xfrm>
          <a:prstGeom prst="rect">
            <a:avLst/>
          </a:prstGeom>
        </p:spPr>
        <p:txBody>
          <a:bodyPr lIns="0" rIns="0" anchor="b"/>
          <a:lstStyle>
            <a:lvl1pPr marL="0" indent="0">
              <a:buNone/>
              <a:defRPr sz="1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="" xmlns:a16="http://schemas.microsoft.com/office/drawing/2014/main" id="{3AE1228C-3660-364D-9249-29D64B8DB76C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851920" y="3579863"/>
            <a:ext cx="3312368" cy="1296144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0122E1B-94F9-8547-9510-830E5C9BA52E}"/>
              </a:ext>
            </a:extLst>
          </p:cNvPr>
          <p:cNvSpPr/>
          <p:nvPr userDrawn="1"/>
        </p:nvSpPr>
        <p:spPr>
          <a:xfrm>
            <a:off x="3851920" y="1632004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08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blå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E623BD2-E831-F145-AE81-7BB754C2A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6512" y="-20538"/>
            <a:ext cx="3600400" cy="5164038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0" name="Titel 1">
            <a:extLst>
              <a:ext uri="{FF2B5EF4-FFF2-40B4-BE49-F238E27FC236}">
                <a16:creationId xmlns="" xmlns:a16="http://schemas.microsoft.com/office/drawing/2014/main" id="{CFF42050-75FA-2F41-88C6-31077E739F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3928" y="915566"/>
            <a:ext cx="3600400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95108AF-E8F2-AE49-9628-B0EE421C4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="" xmlns:a16="http://schemas.microsoft.com/office/drawing/2014/main" id="{702E3EAD-7A98-5249-BC12-D8DDBBCB03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B2EEC8E-C555-8249-82F0-C5136381B890}"/>
              </a:ext>
            </a:extLst>
          </p:cNvPr>
          <p:cNvSpPr/>
          <p:nvPr userDrawn="1"/>
        </p:nvSpPr>
        <p:spPr>
          <a:xfrm>
            <a:off x="3923928" y="1617646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79C3490E-D26F-2047-A8CB-F92B05D1626F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3923928" y="1779663"/>
            <a:ext cx="3600400" cy="2952328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210639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lede og blå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E623BD2-E831-F145-AE81-7BB754C2A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6512" y="-20538"/>
            <a:ext cx="3600400" cy="5164038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3928" y="915566"/>
            <a:ext cx="3744416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280E050-B644-2D43-9057-23BC83939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="" xmlns:a16="http://schemas.microsoft.com/office/drawing/2014/main" id="{88FF428D-9766-314C-9CE6-00356F15C2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9C1FB6E-81FC-8946-B3C0-AAB9C3FDE511}"/>
              </a:ext>
            </a:extLst>
          </p:cNvPr>
          <p:cNvSpPr/>
          <p:nvPr userDrawn="1"/>
        </p:nvSpPr>
        <p:spPr>
          <a:xfrm>
            <a:off x="3923928" y="1637630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ladsholder til tekst 3">
            <a:extLst>
              <a:ext uri="{FF2B5EF4-FFF2-40B4-BE49-F238E27FC236}">
                <a16:creationId xmlns="" xmlns:a16="http://schemas.microsoft.com/office/drawing/2014/main" id="{39FC1A77-D390-5A41-BDD3-81FB1597214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3923928" y="1779663"/>
            <a:ext cx="3600400" cy="2952328"/>
          </a:xfrm>
          <a:prstGeom prst="rect">
            <a:avLst/>
          </a:prstGeom>
        </p:spPr>
        <p:txBody>
          <a:bodyPr numCol="1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03225" indent="-180975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574856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_Hoved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44" y="421731"/>
            <a:ext cx="5472608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5" name="Picture Placeholder 17">
            <a:extLst>
              <a:ext uri="{FF2B5EF4-FFF2-40B4-BE49-F238E27FC236}">
                <a16:creationId xmlns="" xmlns:a16="http://schemas.microsoft.com/office/drawing/2014/main" id="{9F0D18E1-4639-8946-A75D-6FEDEE95E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1440160" cy="1440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1210F10-712E-814D-B6F5-A9438337D9E6}"/>
              </a:ext>
            </a:extLst>
          </p:cNvPr>
          <p:cNvSpPr/>
          <p:nvPr userDrawn="1"/>
        </p:nvSpPr>
        <p:spPr>
          <a:xfrm>
            <a:off x="2279956" y="1088786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ndertitel 2">
            <a:extLst>
              <a:ext uri="{FF2B5EF4-FFF2-40B4-BE49-F238E27FC236}">
                <a16:creationId xmlns="" xmlns:a16="http://schemas.microsoft.com/office/drawing/2014/main" id="{42DFE431-137B-D64F-BB33-7620C948E9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67744" y="1215776"/>
            <a:ext cx="6120680" cy="3444205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403225" indent="-180975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625475" indent="-2222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285583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_Verdensbor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44" y="411510"/>
            <a:ext cx="5472608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5" name="Picture Placeholder 17">
            <a:extLst>
              <a:ext uri="{FF2B5EF4-FFF2-40B4-BE49-F238E27FC236}">
                <a16:creationId xmlns="" xmlns:a16="http://schemas.microsoft.com/office/drawing/2014/main" id="{ABE6D6C7-675A-0F43-8A39-23D12B7AF9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1440160" cy="14401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BE76587-FBCF-A845-9AC6-9AADFD1B864A}"/>
              </a:ext>
            </a:extLst>
          </p:cNvPr>
          <p:cNvSpPr/>
          <p:nvPr userDrawn="1"/>
        </p:nvSpPr>
        <p:spPr>
          <a:xfrm>
            <a:off x="2279956" y="1088786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57966F2B-5558-C74E-B7C7-7B85F4B545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67744" y="1215776"/>
            <a:ext cx="6120680" cy="3444205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19399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_Bæredygtigh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44" y="411510"/>
            <a:ext cx="5472608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6" name="Picture Placeholder 17">
            <a:extLst>
              <a:ext uri="{FF2B5EF4-FFF2-40B4-BE49-F238E27FC236}">
                <a16:creationId xmlns="" xmlns:a16="http://schemas.microsoft.com/office/drawing/2014/main" id="{77644EB8-2F7D-5A45-AA3B-D8B6F2EE6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1440160" cy="1440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A6F1663-EFDF-9349-8DA1-82C35F00CE37}"/>
              </a:ext>
            </a:extLst>
          </p:cNvPr>
          <p:cNvSpPr/>
          <p:nvPr userDrawn="1"/>
        </p:nvSpPr>
        <p:spPr>
          <a:xfrm>
            <a:off x="2279956" y="1088786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ndertitel 2">
            <a:extLst>
              <a:ext uri="{FF2B5EF4-FFF2-40B4-BE49-F238E27FC236}">
                <a16:creationId xmlns="" xmlns:a16="http://schemas.microsoft.com/office/drawing/2014/main" id="{CAB319ED-55AD-8C44-A911-4C62D9A1F7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67744" y="1215776"/>
            <a:ext cx="6120680" cy="3444205"/>
          </a:xfrm>
        </p:spPr>
        <p:txBody>
          <a:bodyPr lIns="0" tIns="0" rIns="0" bIns="0" anchor="t">
            <a:normAutofit/>
          </a:bodyPr>
          <a:lstStyle>
            <a:lvl1pPr marL="227013" indent="-227013" algn="l">
              <a:buFont typeface="Wingdings" pitchFamily="2" charset="2"/>
              <a:buChar char="§"/>
              <a:tabLst/>
              <a:defRPr sz="1800" b="0">
                <a:solidFill>
                  <a:schemeClr val="accent3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3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3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95570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_Bevæg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44" y="411510"/>
            <a:ext cx="5472608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rgbClr val="8A100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464876C-7F39-354B-8CEA-6245101DA81C}"/>
              </a:ext>
            </a:extLst>
          </p:cNvPr>
          <p:cNvSpPr/>
          <p:nvPr userDrawn="1"/>
        </p:nvSpPr>
        <p:spPr>
          <a:xfrm>
            <a:off x="107504" y="1203598"/>
            <a:ext cx="1440160" cy="1504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17">
            <a:extLst>
              <a:ext uri="{FF2B5EF4-FFF2-40B4-BE49-F238E27FC236}">
                <a16:creationId xmlns="" xmlns:a16="http://schemas.microsoft.com/office/drawing/2014/main" id="{89EA1515-AEDC-314C-94C9-016305B552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1440160" cy="1440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5E9EFEB-CF4C-B746-A711-03EFEC84A9B5}"/>
              </a:ext>
            </a:extLst>
          </p:cNvPr>
          <p:cNvSpPr/>
          <p:nvPr userDrawn="1"/>
        </p:nvSpPr>
        <p:spPr>
          <a:xfrm>
            <a:off x="2279956" y="1088786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ndertitel 2">
            <a:extLst>
              <a:ext uri="{FF2B5EF4-FFF2-40B4-BE49-F238E27FC236}">
                <a16:creationId xmlns="" xmlns:a16="http://schemas.microsoft.com/office/drawing/2014/main" id="{D4B80E58-3224-6D4A-A808-F8D86D18D6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67744" y="1215776"/>
            <a:ext cx="6120680" cy="3444205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2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891125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_Attrak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44" y="411510"/>
            <a:ext cx="5472608" cy="576064"/>
          </a:xfrm>
          <a:prstGeom prst="rect">
            <a:avLst/>
          </a:prstGeom>
        </p:spPr>
        <p:txBody>
          <a:bodyPr lIns="0" rIns="0" anchor="b"/>
          <a:lstStyle>
            <a:lvl1pPr algn="l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5" name="Picture Placeholder 17">
            <a:extLst>
              <a:ext uri="{FF2B5EF4-FFF2-40B4-BE49-F238E27FC236}">
                <a16:creationId xmlns="" xmlns:a16="http://schemas.microsoft.com/office/drawing/2014/main" id="{83B2A768-1869-5D4D-AAC2-3B1A49CFF6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203598"/>
            <a:ext cx="1440160" cy="14401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AA62936-7822-7447-80BA-172ACD2D7CD3}"/>
              </a:ext>
            </a:extLst>
          </p:cNvPr>
          <p:cNvSpPr/>
          <p:nvPr userDrawn="1"/>
        </p:nvSpPr>
        <p:spPr>
          <a:xfrm>
            <a:off x="2279956" y="1088786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ndertitel 2">
            <a:extLst>
              <a:ext uri="{FF2B5EF4-FFF2-40B4-BE49-F238E27FC236}">
                <a16:creationId xmlns="" xmlns:a16="http://schemas.microsoft.com/office/drawing/2014/main" id="{9BE358D4-B981-9F4B-815F-A7A7F56CCC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67744" y="1215776"/>
            <a:ext cx="6120680" cy="3444205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1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89641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418" y="1131590"/>
            <a:ext cx="7055158" cy="927745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defRPr sz="4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8A78ADCB-FC2F-E243-A152-271496102B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7649" y="2211710"/>
            <a:ext cx="7040696" cy="36004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27649" y="2715766"/>
            <a:ext cx="7040696" cy="20381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FE50177-5ED5-FD49-B12D-347FAAED9A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6" name="Billede 6">
            <a:extLst>
              <a:ext uri="{FF2B5EF4-FFF2-40B4-BE49-F238E27FC236}">
                <a16:creationId xmlns="" xmlns:a16="http://schemas.microsoft.com/office/drawing/2014/main" id="{13170FCE-9106-8F45-913B-5FDFFF33CB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739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59" y="2713079"/>
            <a:ext cx="4284475" cy="866784"/>
          </a:xfrm>
          <a:prstGeom prst="rect">
            <a:avLst/>
          </a:prstGeom>
        </p:spPr>
        <p:txBody>
          <a:bodyPr anchor="t"/>
          <a:lstStyle>
            <a:lvl1pPr algn="r">
              <a:defRPr sz="4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="" xmlns:a16="http://schemas.microsoft.com/office/drawing/2014/main" id="{54A79EB5-81BA-4D47-809F-884857BEB4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526" y="0"/>
            <a:ext cx="4272509" cy="2571750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96769C7-45FE-4C4F-AEAC-E3B01C5177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18DB6285-D3A7-9C40-9B04-A9D05134DE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2" name="Undertitel 2">
            <a:extLst>
              <a:ext uri="{FF2B5EF4-FFF2-40B4-BE49-F238E27FC236}">
                <a16:creationId xmlns="" xmlns:a16="http://schemas.microsoft.com/office/drawing/2014/main" id="{37A9CDE7-D827-B24E-9AF1-80B2AACE12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56" y="2713079"/>
            <a:ext cx="3312368" cy="194690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658345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52" y="1059582"/>
            <a:ext cx="3096344" cy="64807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4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="" xmlns:a16="http://schemas.microsoft.com/office/drawing/2014/main" id="{54A79EB5-81BA-4D47-809F-884857BEB4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27202" y="0"/>
            <a:ext cx="3888432" cy="5143500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BA99DA-FF63-2246-B802-8FAF54AD43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6" name="Billede 6">
            <a:extLst>
              <a:ext uri="{FF2B5EF4-FFF2-40B4-BE49-F238E27FC236}">
                <a16:creationId xmlns="" xmlns:a16="http://schemas.microsoft.com/office/drawing/2014/main" id="{A4024707-BC0F-8642-A332-FB45D5C9CE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423EE16-92E3-5D4E-9811-6D67464A55F3}"/>
              </a:ext>
            </a:extLst>
          </p:cNvPr>
          <p:cNvSpPr/>
          <p:nvPr userDrawn="1"/>
        </p:nvSpPr>
        <p:spPr>
          <a:xfrm>
            <a:off x="539552" y="1822588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ndertitel 2">
            <a:extLst>
              <a:ext uri="{FF2B5EF4-FFF2-40B4-BE49-F238E27FC236}">
                <a16:creationId xmlns="" xmlns:a16="http://schemas.microsoft.com/office/drawing/2014/main" id="{94C95D13-91B2-9F47-BFA0-F97AA0C74F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9530" y="1973522"/>
            <a:ext cx="3312368" cy="1946902"/>
          </a:xfrm>
        </p:spPr>
        <p:txBody>
          <a:bodyPr lIns="0" tIns="0" rIns="0" bIns="0" anchor="t">
            <a:normAutofit/>
          </a:bodyPr>
          <a:lstStyle>
            <a:lvl1pPr marL="222250" indent="-222250" algn="l">
              <a:buFont typeface="Wingdings" pitchFamily="2" charset="2"/>
              <a:buChar char="§"/>
              <a:tabLst/>
              <a:defRPr sz="1800" b="0">
                <a:solidFill>
                  <a:schemeClr val="accent5"/>
                </a:solidFill>
              </a:defRPr>
            </a:lvl1pPr>
            <a:lvl2pPr marL="393700" indent="-171450" algn="l">
              <a:buFont typeface="Wingdings" pitchFamily="2" charset="2"/>
              <a:buChar char="§"/>
              <a:tabLst/>
              <a:defRPr sz="1600">
                <a:solidFill>
                  <a:schemeClr val="accent5"/>
                </a:solidFill>
              </a:defRPr>
            </a:lvl2pPr>
            <a:lvl3pPr marL="574675" indent="-171450" algn="l">
              <a:buFont typeface="Wingdings" pitchFamily="2" charset="2"/>
              <a:buChar char="§"/>
              <a:tabLst/>
              <a:defRPr sz="1400">
                <a:solidFill>
                  <a:schemeClr val="accent5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572691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52" y="1131590"/>
            <a:ext cx="2304256" cy="648072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9552" y="2021421"/>
            <a:ext cx="2304256" cy="144016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="" xmlns:a16="http://schemas.microsoft.com/office/drawing/2014/main" id="{54A79EB5-81BA-4D47-809F-884857BEB4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7824" y="181368"/>
            <a:ext cx="4680520" cy="4622630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CAFC3D1-1F9B-0642-9B6F-5842881F1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0" name="Billede 6">
            <a:extLst>
              <a:ext uri="{FF2B5EF4-FFF2-40B4-BE49-F238E27FC236}">
                <a16:creationId xmlns="" xmlns:a16="http://schemas.microsoft.com/office/drawing/2014/main" id="{E1E61C30-E1DD-0E48-A3E4-089E15FE7F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3F8DE61-7CF6-424B-9A99-77DE0CAE4E0F}"/>
              </a:ext>
            </a:extLst>
          </p:cNvPr>
          <p:cNvSpPr/>
          <p:nvPr userDrawn="1"/>
        </p:nvSpPr>
        <p:spPr>
          <a:xfrm>
            <a:off x="2051720" y="1882541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712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E623BD2-E831-F145-AE81-7BB754C2A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5536" y="2866043"/>
            <a:ext cx="2016224" cy="1865947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7128792" cy="64807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8A78ADCB-FC2F-E243-A152-271496102B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536" y="1334905"/>
            <a:ext cx="7128792" cy="36004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95536" y="1775312"/>
            <a:ext cx="7128792" cy="94045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16" name="Billede 6">
            <a:extLst>
              <a:ext uri="{FF2B5EF4-FFF2-40B4-BE49-F238E27FC236}">
                <a16:creationId xmlns="" xmlns:a16="http://schemas.microsoft.com/office/drawing/2014/main" id="{96F6143B-2932-8341-9E79-8EB9D1B26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95486"/>
            <a:ext cx="983270" cy="273617"/>
          </a:xfrm>
          <a:prstGeom prst="rect">
            <a:avLst/>
          </a:prstGeom>
        </p:spPr>
      </p:pic>
      <p:sp>
        <p:nvSpPr>
          <p:cNvPr id="17" name="Tekstboks 5">
            <a:extLst>
              <a:ext uri="{FF2B5EF4-FFF2-40B4-BE49-F238E27FC236}">
                <a16:creationId xmlns="" xmlns:a16="http://schemas.microsoft.com/office/drawing/2014/main" id="{C4D01679-0913-E542-8D3F-61BB6CC9AA4C}"/>
              </a:ext>
            </a:extLst>
          </p:cNvPr>
          <p:cNvSpPr txBox="1"/>
          <p:nvPr userDrawn="1"/>
        </p:nvSpPr>
        <p:spPr>
          <a:xfrm>
            <a:off x="7740352" y="4855681"/>
            <a:ext cx="1199294" cy="184666"/>
          </a:xfrm>
          <a:prstGeom prst="rect">
            <a:avLst/>
          </a:prstGeom>
          <a:noFill/>
        </p:spPr>
        <p:txBody>
          <a:bodyPr wrap="square" lIns="0" tIns="46800" rIns="0" rtlCol="0">
            <a:spAutoFit/>
          </a:bodyPr>
          <a:lstStyle/>
          <a:p>
            <a:pPr algn="r" defTabSz="662400"/>
            <a:r>
              <a:rPr lang="da-DK" sz="600" b="0" i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www.middelfart.dk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4A3856B-B220-1341-A51B-74DB592D7B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0" y="181368"/>
            <a:ext cx="1102519" cy="1102519"/>
          </a:xfrm>
          <a:prstGeom prst="rect">
            <a:avLst/>
          </a:prstGeom>
        </p:spPr>
      </p:pic>
      <p:pic>
        <p:nvPicPr>
          <p:cNvPr id="18" name="Billede 6">
            <a:extLst>
              <a:ext uri="{FF2B5EF4-FFF2-40B4-BE49-F238E27FC236}">
                <a16:creationId xmlns="" xmlns:a16="http://schemas.microsoft.com/office/drawing/2014/main" id="{9B472B5E-422A-2540-B86A-FD31970F1C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1419622"/>
            <a:ext cx="767246" cy="213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F2B4C64-8DFA-D347-994B-9E8CA5431F4A}"/>
              </a:ext>
            </a:extLst>
          </p:cNvPr>
          <p:cNvSpPr/>
          <p:nvPr userDrawn="1"/>
        </p:nvSpPr>
        <p:spPr>
          <a:xfrm>
            <a:off x="395536" y="1191859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89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E623BD2-E831-F145-AE81-7BB754C2A5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10" y="-20538"/>
            <a:ext cx="4499990" cy="5164038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9" name="Titel 1">
            <a:extLst>
              <a:ext uri="{FF2B5EF4-FFF2-40B4-BE49-F238E27FC236}">
                <a16:creationId xmlns="" xmlns:a16="http://schemas.microsoft.com/office/drawing/2014/main" id="{68FF0B6A-184F-1247-8F4B-0B3CDE0C0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6" y="411510"/>
            <a:ext cx="4104456" cy="1152128"/>
          </a:xfrm>
          <a:prstGeom prst="rect">
            <a:avLst/>
          </a:prstGeom>
        </p:spPr>
        <p:txBody>
          <a:bodyPr lIns="0" tIns="46800" rIns="0" anchor="b"/>
          <a:lstStyle>
            <a:lvl1pPr algn="r">
              <a:defRPr sz="32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8A78ADCB-FC2F-E243-A152-271496102B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536" y="1726309"/>
            <a:ext cx="4104456" cy="360040"/>
          </a:xfrm>
          <a:prstGeom prst="rect">
            <a:avLst/>
          </a:prstGeom>
        </p:spPr>
        <p:txBody>
          <a:bodyPr lIns="0" tIns="46800" rIns="0" anchor="b">
            <a:normAutofit/>
          </a:bodyPr>
          <a:lstStyle>
            <a:lvl1pPr marL="0" indent="0" algn="r">
              <a:buNone/>
              <a:defRPr sz="18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95536" y="2102170"/>
            <a:ext cx="4104456" cy="935859"/>
          </a:xfrm>
          <a:prstGeom prst="rect">
            <a:avLst/>
          </a:prstGeom>
        </p:spPr>
        <p:txBody>
          <a:bodyPr lIns="0" tIns="46800" rIns="0">
            <a:normAutofit/>
          </a:bodyPr>
          <a:lstStyle>
            <a:lvl1pPr marL="0" indent="0" algn="r">
              <a:buNone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="" xmlns:a16="http://schemas.microsoft.com/office/drawing/2014/main" id="{250F8A45-7DC1-0746-9D75-18466710E0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95536" y="3213662"/>
            <a:ext cx="4104456" cy="360040"/>
          </a:xfrm>
          <a:prstGeom prst="rect">
            <a:avLst/>
          </a:prstGeom>
        </p:spPr>
        <p:txBody>
          <a:bodyPr lIns="0" tIns="46800" rIns="0" anchor="b">
            <a:normAutofit/>
          </a:bodyPr>
          <a:lstStyle>
            <a:lvl1pPr marL="0" indent="0" algn="r">
              <a:buNone/>
              <a:defRPr sz="18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="" xmlns:a16="http://schemas.microsoft.com/office/drawing/2014/main" id="{3AE1228C-3660-364D-9249-29D64B8DB76C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95536" y="3579862"/>
            <a:ext cx="4104456" cy="1336503"/>
          </a:xfrm>
          <a:prstGeom prst="rect">
            <a:avLst/>
          </a:prstGeom>
        </p:spPr>
        <p:txBody>
          <a:bodyPr lIns="0" tIns="46800" rIns="0">
            <a:normAutofit/>
          </a:bodyPr>
          <a:lstStyle>
            <a:lvl1pPr marL="0" indent="0" algn="r">
              <a:buNone/>
              <a:defRPr sz="18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FAF3C026-D632-CF4B-B2B8-9BD38E3D245F}"/>
              </a:ext>
            </a:extLst>
          </p:cNvPr>
          <p:cNvSpPr/>
          <p:nvPr userDrawn="1"/>
        </p:nvSpPr>
        <p:spPr>
          <a:xfrm>
            <a:off x="3707903" y="1615454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31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jlemærker ude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3">
            <a:extLst>
              <a:ext uri="{FF2B5EF4-FFF2-40B4-BE49-F238E27FC236}">
                <a16:creationId xmlns="" xmlns:a16="http://schemas.microsoft.com/office/drawing/2014/main" id="{B9E187A9-AB17-5547-9AB4-B3D9CC56351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75939" y="2441687"/>
            <a:ext cx="1872208" cy="22903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5" name="Pladsholder til tekst 3">
            <a:extLst>
              <a:ext uri="{FF2B5EF4-FFF2-40B4-BE49-F238E27FC236}">
                <a16:creationId xmlns="" xmlns:a16="http://schemas.microsoft.com/office/drawing/2014/main" id="{8FABF68D-ECAD-DE47-B112-F92CE27091EE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750370" y="2441687"/>
            <a:ext cx="1828366" cy="22903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8" name="Pladsholder til tekst 3">
            <a:extLst>
              <a:ext uri="{FF2B5EF4-FFF2-40B4-BE49-F238E27FC236}">
                <a16:creationId xmlns="" xmlns:a16="http://schemas.microsoft.com/office/drawing/2014/main" id="{3274B62D-62E2-6D47-A736-8C98949CDFB1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812643" y="2441687"/>
            <a:ext cx="1872208" cy="22903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9" name="Billede 6">
            <a:extLst>
              <a:ext uri="{FF2B5EF4-FFF2-40B4-BE49-F238E27FC236}">
                <a16:creationId xmlns="" xmlns:a16="http://schemas.microsoft.com/office/drawing/2014/main" id="{72D57299-0C8B-CD4E-A23E-6D41B7B59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95486"/>
            <a:ext cx="983270" cy="273617"/>
          </a:xfrm>
          <a:prstGeom prst="rect">
            <a:avLst/>
          </a:prstGeom>
        </p:spPr>
      </p:pic>
      <p:sp>
        <p:nvSpPr>
          <p:cNvPr id="30" name="Tekstboks 5">
            <a:extLst>
              <a:ext uri="{FF2B5EF4-FFF2-40B4-BE49-F238E27FC236}">
                <a16:creationId xmlns="" xmlns:a16="http://schemas.microsoft.com/office/drawing/2014/main" id="{69D7A8C7-28D1-2A4B-A8F3-02AC3882EBDC}"/>
              </a:ext>
            </a:extLst>
          </p:cNvPr>
          <p:cNvSpPr txBox="1"/>
          <p:nvPr userDrawn="1"/>
        </p:nvSpPr>
        <p:spPr>
          <a:xfrm>
            <a:off x="7740352" y="4763348"/>
            <a:ext cx="1199294" cy="184666"/>
          </a:xfrm>
          <a:prstGeom prst="rect">
            <a:avLst/>
          </a:prstGeom>
          <a:noFill/>
        </p:spPr>
        <p:txBody>
          <a:bodyPr wrap="square" lIns="0" tIns="46800" rIns="0" rtlCol="0">
            <a:spAutoFit/>
          </a:bodyPr>
          <a:lstStyle/>
          <a:p>
            <a:pPr algn="r" defTabSz="662400"/>
            <a:r>
              <a:rPr lang="da-DK" sz="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www.middelfart.dk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="" xmlns:a16="http://schemas.microsoft.com/office/drawing/2014/main" id="{7963870E-5C30-B443-980F-61AE3D121FA3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2604416" y="2441687"/>
            <a:ext cx="1872208" cy="22903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79BC652-17F6-1F46-84CD-5C7A5E41F82D}"/>
              </a:ext>
            </a:extLst>
          </p:cNvPr>
          <p:cNvSpPr/>
          <p:nvPr userDrawn="1"/>
        </p:nvSpPr>
        <p:spPr>
          <a:xfrm>
            <a:off x="466612" y="2325155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2FBD36CA-9F38-AF4C-8387-296C81D4E0EE}"/>
              </a:ext>
            </a:extLst>
          </p:cNvPr>
          <p:cNvSpPr/>
          <p:nvPr userDrawn="1"/>
        </p:nvSpPr>
        <p:spPr>
          <a:xfrm>
            <a:off x="2596170" y="2325155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4FC74398-F3FB-7545-8FD4-9EFCBB6244C5}"/>
              </a:ext>
            </a:extLst>
          </p:cNvPr>
          <p:cNvSpPr/>
          <p:nvPr userDrawn="1"/>
        </p:nvSpPr>
        <p:spPr>
          <a:xfrm>
            <a:off x="4740734" y="2325155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BF9F20F8-74B6-CD4B-BE4A-0C9F9C095B9F}"/>
              </a:ext>
            </a:extLst>
          </p:cNvPr>
          <p:cNvSpPr/>
          <p:nvPr userDrawn="1"/>
        </p:nvSpPr>
        <p:spPr>
          <a:xfrm>
            <a:off x="6793201" y="2325155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Placeholder 17">
            <a:extLst>
              <a:ext uri="{FF2B5EF4-FFF2-40B4-BE49-F238E27FC236}">
                <a16:creationId xmlns="" xmlns:a16="http://schemas.microsoft.com/office/drawing/2014/main" id="{15E36B48-B71D-9E47-8CA8-6854C45BE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1705" y="641739"/>
            <a:ext cx="1555750" cy="1555750"/>
          </a:xfrm>
          <a:prstGeom prst="rect">
            <a:avLst/>
          </a:prstGeom>
        </p:spPr>
      </p:pic>
      <p:pic>
        <p:nvPicPr>
          <p:cNvPr id="17" name="Picture Placeholder 17">
            <a:extLst>
              <a:ext uri="{FF2B5EF4-FFF2-40B4-BE49-F238E27FC236}">
                <a16:creationId xmlns="" xmlns:a16="http://schemas.microsoft.com/office/drawing/2014/main" id="{D2A48720-B5F5-134B-BD4C-6E1533D094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9866" y="641739"/>
            <a:ext cx="1555750" cy="1555750"/>
          </a:xfrm>
          <a:prstGeom prst="rect">
            <a:avLst/>
          </a:prstGeom>
        </p:spPr>
      </p:pic>
      <p:pic>
        <p:nvPicPr>
          <p:cNvPr id="19" name="Picture Placeholder 17">
            <a:extLst>
              <a:ext uri="{FF2B5EF4-FFF2-40B4-BE49-F238E27FC236}">
                <a16:creationId xmlns="" xmlns:a16="http://schemas.microsoft.com/office/drawing/2014/main" id="{3053F9FF-2135-8D4B-A6AD-8F446EB260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6021" y="641739"/>
            <a:ext cx="1555750" cy="1555750"/>
          </a:xfrm>
          <a:prstGeom prst="rect">
            <a:avLst/>
          </a:prstGeom>
        </p:spPr>
      </p:pic>
      <p:pic>
        <p:nvPicPr>
          <p:cNvPr id="20" name="Picture Placeholder 17">
            <a:extLst>
              <a:ext uri="{FF2B5EF4-FFF2-40B4-BE49-F238E27FC236}">
                <a16:creationId xmlns="" xmlns:a16="http://schemas.microsoft.com/office/drawing/2014/main" id="{E2C62A86-5C55-7D43-B83B-B2FFF66CDE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612" y="641739"/>
            <a:ext cx="1555750" cy="15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743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jlemærk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3">
            <a:extLst>
              <a:ext uri="{FF2B5EF4-FFF2-40B4-BE49-F238E27FC236}">
                <a16:creationId xmlns="" xmlns:a16="http://schemas.microsoft.com/office/drawing/2014/main" id="{E9F1BC52-8848-1C4C-AFC1-10018BAF32B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67544" y="2326065"/>
            <a:ext cx="1872208" cy="24616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1000"/>
              </a:spcBef>
              <a:buNone/>
              <a:defRPr sz="14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="" xmlns:a16="http://schemas.microsoft.com/office/drawing/2014/main" id="{3373B756-4453-8049-919D-507E557EB5CB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67544" y="2758113"/>
            <a:ext cx="1872208" cy="20475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2" name="Pladsholder til tekst 3">
            <a:extLst>
              <a:ext uri="{FF2B5EF4-FFF2-40B4-BE49-F238E27FC236}">
                <a16:creationId xmlns="" xmlns:a16="http://schemas.microsoft.com/office/drawing/2014/main" id="{4798DD04-1FD6-CD42-B78D-079C989AFF0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741975" y="2758113"/>
            <a:ext cx="1828366" cy="20475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3" name="Pladsholder til tekst 3">
            <a:extLst>
              <a:ext uri="{FF2B5EF4-FFF2-40B4-BE49-F238E27FC236}">
                <a16:creationId xmlns="" xmlns:a16="http://schemas.microsoft.com/office/drawing/2014/main" id="{AE693A01-3C85-FB40-BA50-B950D414685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741975" y="2326065"/>
            <a:ext cx="1828366" cy="24616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1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5" name="Pladsholder til tekst 3">
            <a:extLst>
              <a:ext uri="{FF2B5EF4-FFF2-40B4-BE49-F238E27FC236}">
                <a16:creationId xmlns="" xmlns:a16="http://schemas.microsoft.com/office/drawing/2014/main" id="{85A37A02-9284-B54F-A9F3-ACA0EA8B28AD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804248" y="2758113"/>
            <a:ext cx="1872208" cy="20475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6" name="Pladsholder til tekst 3">
            <a:extLst>
              <a:ext uri="{FF2B5EF4-FFF2-40B4-BE49-F238E27FC236}">
                <a16:creationId xmlns="" xmlns:a16="http://schemas.microsoft.com/office/drawing/2014/main" id="{7017B8B1-2CBB-2F42-925F-A2D89521219E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804248" y="2326065"/>
            <a:ext cx="1872208" cy="24616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7" name="Tekstboks 5">
            <a:extLst>
              <a:ext uri="{FF2B5EF4-FFF2-40B4-BE49-F238E27FC236}">
                <a16:creationId xmlns="" xmlns:a16="http://schemas.microsoft.com/office/drawing/2014/main" id="{1E8AF7B6-FA50-2C46-B73A-775A126C2D8E}"/>
              </a:ext>
            </a:extLst>
          </p:cNvPr>
          <p:cNvSpPr txBox="1"/>
          <p:nvPr userDrawn="1"/>
        </p:nvSpPr>
        <p:spPr>
          <a:xfrm>
            <a:off x="7740352" y="4805695"/>
            <a:ext cx="1199294" cy="184666"/>
          </a:xfrm>
          <a:prstGeom prst="rect">
            <a:avLst/>
          </a:prstGeom>
          <a:noFill/>
        </p:spPr>
        <p:txBody>
          <a:bodyPr wrap="square" lIns="0" tIns="46800" rIns="0" rtlCol="0">
            <a:spAutoFit/>
          </a:bodyPr>
          <a:lstStyle/>
          <a:p>
            <a:pPr algn="r" defTabSz="662400"/>
            <a:r>
              <a:rPr lang="da-DK" sz="600" b="0" i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www.middelfart.dk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="" xmlns:a16="http://schemas.microsoft.com/office/drawing/2014/main" id="{85D1FF18-CE65-8C4B-B4D1-A1CBF7D67731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2596021" y="2326065"/>
            <a:ext cx="1872208" cy="24616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1000"/>
              </a:spcBef>
              <a:buNone/>
              <a:defRPr sz="1400" b="1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30" name="Pladsholder til tekst 3">
            <a:extLst>
              <a:ext uri="{FF2B5EF4-FFF2-40B4-BE49-F238E27FC236}">
                <a16:creationId xmlns="" xmlns:a16="http://schemas.microsoft.com/office/drawing/2014/main" id="{D3E9ECB6-E261-704C-AC88-7E35DE5D36FF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2596021" y="2758113"/>
            <a:ext cx="1872208" cy="20475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14B23DC5-6B78-1544-9840-239569555265}"/>
              </a:ext>
            </a:extLst>
          </p:cNvPr>
          <p:cNvSpPr/>
          <p:nvPr userDrawn="1"/>
        </p:nvSpPr>
        <p:spPr>
          <a:xfrm>
            <a:off x="466612" y="2641224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A799E0E0-B068-D44F-AC1B-74F2F2659964}"/>
              </a:ext>
            </a:extLst>
          </p:cNvPr>
          <p:cNvSpPr/>
          <p:nvPr userDrawn="1"/>
        </p:nvSpPr>
        <p:spPr>
          <a:xfrm>
            <a:off x="2596170" y="2641224"/>
            <a:ext cx="792088" cy="3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23ACF57B-7C7F-8340-B736-2712BB6D7380}"/>
              </a:ext>
            </a:extLst>
          </p:cNvPr>
          <p:cNvSpPr/>
          <p:nvPr userDrawn="1"/>
        </p:nvSpPr>
        <p:spPr>
          <a:xfrm>
            <a:off x="4740734" y="2641224"/>
            <a:ext cx="792088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048B64D4-66B9-E943-9CD3-8967C174530D}"/>
              </a:ext>
            </a:extLst>
          </p:cNvPr>
          <p:cNvSpPr/>
          <p:nvPr userDrawn="1"/>
        </p:nvSpPr>
        <p:spPr>
          <a:xfrm>
            <a:off x="6793201" y="2641224"/>
            <a:ext cx="7920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44" name="Picture Placeholder 17">
            <a:extLst>
              <a:ext uri="{FF2B5EF4-FFF2-40B4-BE49-F238E27FC236}">
                <a16:creationId xmlns="" xmlns:a16="http://schemas.microsoft.com/office/drawing/2014/main" id="{BD2B4CA2-4040-404F-B51F-07C779A848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1705" y="641739"/>
            <a:ext cx="1555750" cy="1555750"/>
          </a:xfrm>
          <a:prstGeom prst="rect">
            <a:avLst/>
          </a:prstGeom>
        </p:spPr>
      </p:pic>
      <p:pic>
        <p:nvPicPr>
          <p:cNvPr id="45" name="Picture Placeholder 17">
            <a:extLst>
              <a:ext uri="{FF2B5EF4-FFF2-40B4-BE49-F238E27FC236}">
                <a16:creationId xmlns="" xmlns:a16="http://schemas.microsoft.com/office/drawing/2014/main" id="{C2B7C9FE-05F5-4B47-BD3E-5A7549597F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9866" y="641739"/>
            <a:ext cx="1555750" cy="1555750"/>
          </a:xfrm>
          <a:prstGeom prst="rect">
            <a:avLst/>
          </a:prstGeom>
        </p:spPr>
      </p:pic>
      <p:pic>
        <p:nvPicPr>
          <p:cNvPr id="46" name="Picture Placeholder 17">
            <a:extLst>
              <a:ext uri="{FF2B5EF4-FFF2-40B4-BE49-F238E27FC236}">
                <a16:creationId xmlns="" xmlns:a16="http://schemas.microsoft.com/office/drawing/2014/main" id="{1E52636F-B6ED-AE42-AE86-129EF8D80E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6021" y="641739"/>
            <a:ext cx="1555750" cy="1555750"/>
          </a:xfrm>
          <a:prstGeom prst="rect">
            <a:avLst/>
          </a:prstGeom>
        </p:spPr>
      </p:pic>
      <p:pic>
        <p:nvPicPr>
          <p:cNvPr id="47" name="Picture Placeholder 17">
            <a:extLst>
              <a:ext uri="{FF2B5EF4-FFF2-40B4-BE49-F238E27FC236}">
                <a16:creationId xmlns="" xmlns:a16="http://schemas.microsoft.com/office/drawing/2014/main" id="{774E08B2-4E97-8540-868F-FB7BBAB73A0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612" y="641739"/>
            <a:ext cx="1555750" cy="15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465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variant og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062EE5E-F9AF-4C46-B43D-7238C6AE7555}"/>
              </a:ext>
            </a:extLst>
          </p:cNvPr>
          <p:cNvSpPr/>
          <p:nvPr userDrawn="1"/>
        </p:nvSpPr>
        <p:spPr>
          <a:xfrm>
            <a:off x="4644008" y="0"/>
            <a:ext cx="4499992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0B7FE74-9314-8143-AFC0-CD0F95205E4D}"/>
              </a:ext>
            </a:extLst>
          </p:cNvPr>
          <p:cNvSpPr/>
          <p:nvPr userDrawn="1"/>
        </p:nvSpPr>
        <p:spPr>
          <a:xfrm>
            <a:off x="0" y="0"/>
            <a:ext cx="4644008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el 1">
            <a:extLst>
              <a:ext uri="{FF2B5EF4-FFF2-40B4-BE49-F238E27FC236}">
                <a16:creationId xmlns="" xmlns:a16="http://schemas.microsoft.com/office/drawing/2014/main" id="{A03A81C7-80AC-3140-A0A6-DBB3846C3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768" y="972231"/>
            <a:ext cx="3384376" cy="1152128"/>
          </a:xfrm>
          <a:prstGeom prst="rect">
            <a:avLst/>
          </a:prstGeom>
        </p:spPr>
        <p:txBody>
          <a:bodyPr anchor="b"/>
          <a:lstStyle>
            <a:lvl1pPr algn="r">
              <a:defRPr sz="3200" b="1" i="0" spc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dirty="0"/>
              <a:t>Tekst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="" xmlns:a16="http://schemas.microsoft.com/office/drawing/2014/main" id="{867C2809-9141-9E46-BD9D-E89D37AD860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2283718"/>
            <a:ext cx="3391544" cy="36004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="" xmlns:a16="http://schemas.microsoft.com/office/drawing/2014/main" id="{5590E636-AC33-3F41-A822-1E96AFD1BFC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971600" y="2859782"/>
            <a:ext cx="3391544" cy="19080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="" xmlns:a16="http://schemas.microsoft.com/office/drawing/2014/main" id="{D4D53F9F-44B8-4948-A7D4-5E663E50C3A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924872" y="2283718"/>
            <a:ext cx="3391544" cy="36004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="" xmlns:a16="http://schemas.microsoft.com/office/drawing/2014/main" id="{EF012FC7-BBF1-F044-A1F8-F5EAB67DCA2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924872" y="2859782"/>
            <a:ext cx="3391544" cy="19080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495176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ffepaus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C2134D1-ACCD-C94F-8910-E6F18D749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7" y="670560"/>
            <a:ext cx="2808311" cy="482535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algn="l"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Undertitel 2">
            <a:extLst>
              <a:ext uri="{FF2B5EF4-FFF2-40B4-BE49-F238E27FC236}">
                <a16:creationId xmlns="" xmlns:a16="http://schemas.microsoft.com/office/drawing/2014/main" id="{3A0FEE3B-4BD6-DF41-8DE8-101146928F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7" y="1326808"/>
            <a:ext cx="2808311" cy="1965021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6E94938-4DC4-7A48-AE4C-1972B4B77F50}"/>
              </a:ext>
            </a:extLst>
          </p:cNvPr>
          <p:cNvSpPr/>
          <p:nvPr userDrawn="1"/>
        </p:nvSpPr>
        <p:spPr>
          <a:xfrm>
            <a:off x="395537" y="1221952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12">
            <a:extLst>
              <a:ext uri="{FF2B5EF4-FFF2-40B4-BE49-F238E27FC236}">
                <a16:creationId xmlns="" xmlns:a16="http://schemas.microsoft.com/office/drawing/2014/main" id="{F4D495FC-E487-FA44-BA21-C1233BD2D0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3888" y="1326808"/>
            <a:ext cx="3132352" cy="31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32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C2134D1-ACCD-C94F-8910-E6F18D749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7" y="670560"/>
            <a:ext cx="2808311" cy="482535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algn="l">
              <a:defRPr sz="3200" b="1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Undertitel 2">
            <a:extLst>
              <a:ext uri="{FF2B5EF4-FFF2-40B4-BE49-F238E27FC236}">
                <a16:creationId xmlns="" xmlns:a16="http://schemas.microsoft.com/office/drawing/2014/main" id="{3A0FEE3B-4BD6-DF41-8DE8-101146928F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7" y="1326808"/>
            <a:ext cx="2808311" cy="1965021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  <p:pic>
        <p:nvPicPr>
          <p:cNvPr id="9" name="Picture Placeholder 12">
            <a:extLst>
              <a:ext uri="{FF2B5EF4-FFF2-40B4-BE49-F238E27FC236}">
                <a16:creationId xmlns="" xmlns:a16="http://schemas.microsoft.com/office/drawing/2014/main" id="{A4F020E1-30AE-DC40-8ADB-0B46BDD124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3888" y="1326808"/>
            <a:ext cx="3132352" cy="31323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6E94938-4DC4-7A48-AE4C-1972B4B77F50}"/>
              </a:ext>
            </a:extLst>
          </p:cNvPr>
          <p:cNvSpPr/>
          <p:nvPr userDrawn="1"/>
        </p:nvSpPr>
        <p:spPr>
          <a:xfrm>
            <a:off x="395537" y="1221952"/>
            <a:ext cx="792088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449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tort billede ud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C1428ED5-C900-B542-9451-DCFBD040FB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1519" y="931574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="" xmlns:a16="http://schemas.microsoft.com/office/drawing/2014/main" id="{5BDBA5BF-53EA-154E-9383-673A246094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1519" y="2283718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="" xmlns:a16="http://schemas.microsoft.com/office/drawing/2014/main" id="{D4B5D4C9-A2B9-7342-9551-0D909C12E2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87324" y="931574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5" name="Picture Placeholder 9">
            <a:extLst>
              <a:ext uri="{FF2B5EF4-FFF2-40B4-BE49-F238E27FC236}">
                <a16:creationId xmlns="" xmlns:a16="http://schemas.microsoft.com/office/drawing/2014/main" id="{EF111DB6-14C3-A849-9CBA-BCA06D0900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87324" y="2283718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="" xmlns:a16="http://schemas.microsoft.com/office/drawing/2014/main" id="{B1587397-304F-BD47-A4C9-2AE4FB9D3A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52311" y="931574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="" xmlns:a16="http://schemas.microsoft.com/office/drawing/2014/main" id="{29951456-FED1-8349-A1DF-AC6B460F44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52311" y="2283718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="" xmlns:a16="http://schemas.microsoft.com/office/drawing/2014/main" id="{FE08ED2B-4C97-F94E-8A96-DC4EB16E7C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46481" y="931574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="" xmlns:a16="http://schemas.microsoft.com/office/drawing/2014/main" id="{5BD6F9E6-3EDB-9D46-9807-7A9967F745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6481" y="2283718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9" name="Picture Placeholder 9">
            <a:extLst>
              <a:ext uri="{FF2B5EF4-FFF2-40B4-BE49-F238E27FC236}">
                <a16:creationId xmlns="" xmlns:a16="http://schemas.microsoft.com/office/drawing/2014/main" id="{14660326-CBB6-294D-B805-3131AE7704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51519" y="3606680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="" xmlns:a16="http://schemas.microsoft.com/office/drawing/2014/main" id="{3F857504-148F-B84D-9632-8C8277F002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187324" y="3606680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="" xmlns:a16="http://schemas.microsoft.com/office/drawing/2014/main" id="{B8AF5FAA-4B26-D347-A8DE-84807364FC8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52311" y="3606680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2" name="Picture Placeholder 9">
            <a:extLst>
              <a:ext uri="{FF2B5EF4-FFF2-40B4-BE49-F238E27FC236}">
                <a16:creationId xmlns="" xmlns:a16="http://schemas.microsoft.com/office/drawing/2014/main" id="{6D50BF18-98CC-5C4E-8EDB-8BB950EEC4F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6481" y="3606680"/>
            <a:ext cx="1792199" cy="1008112"/>
          </a:xfrm>
          <a:custGeom>
            <a:avLst/>
            <a:gdLst>
              <a:gd name="connsiteX0" fmla="*/ 0 w 9180512"/>
              <a:gd name="connsiteY0" fmla="*/ 0 h 5164038"/>
              <a:gd name="connsiteX1" fmla="*/ 9180512 w 9180512"/>
              <a:gd name="connsiteY1" fmla="*/ 0 h 5164038"/>
              <a:gd name="connsiteX2" fmla="*/ 9180512 w 9180512"/>
              <a:gd name="connsiteY2" fmla="*/ 5164038 h 5164038"/>
              <a:gd name="connsiteX3" fmla="*/ 0 w 9180512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0512" h="5164038">
                <a:moveTo>
                  <a:pt x="0" y="0"/>
                </a:moveTo>
                <a:lnTo>
                  <a:pt x="9180512" y="0"/>
                </a:lnTo>
                <a:lnTo>
                  <a:pt x="9180512" y="5164038"/>
                </a:lnTo>
                <a:lnTo>
                  <a:pt x="0" y="51640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4" name="Undertitel 2">
            <a:extLst>
              <a:ext uri="{FF2B5EF4-FFF2-40B4-BE49-F238E27FC236}">
                <a16:creationId xmlns="" xmlns:a16="http://schemas.microsoft.com/office/drawing/2014/main" id="{5F16D6E5-543D-3D4F-849F-3DD4E4CF51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519" y="339119"/>
            <a:ext cx="5040559" cy="49684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4809360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sid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7C416B4-5579-CE4C-80E7-64926DA88070}"/>
              </a:ext>
            </a:extLst>
          </p:cNvPr>
          <p:cNvSpPr/>
          <p:nvPr userDrawn="1"/>
        </p:nvSpPr>
        <p:spPr>
          <a:xfrm>
            <a:off x="0" y="7108"/>
            <a:ext cx="9144000" cy="43737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6">
            <a:extLst>
              <a:ext uri="{FF2B5EF4-FFF2-40B4-BE49-F238E27FC236}">
                <a16:creationId xmlns="" xmlns:a16="http://schemas.microsoft.com/office/drawing/2014/main" id="{65CD8803-F47B-C440-BF5D-B9C642E5E7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9982"/>
            <a:ext cx="912015" cy="25378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="" xmlns:a16="http://schemas.microsoft.com/office/drawing/2014/main" id="{67832B23-142E-2042-84F3-0B6BAB750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11219"/>
            <a:ext cx="5326360" cy="1480611"/>
          </a:xfrm>
        </p:spPr>
        <p:txBody>
          <a:bodyPr anchor="b"/>
          <a:lstStyle>
            <a:lvl1pPr algn="l">
              <a:lnSpc>
                <a:spcPct val="80000"/>
              </a:lnSpc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5" name="Undertitel 2">
            <a:extLst>
              <a:ext uri="{FF2B5EF4-FFF2-40B4-BE49-F238E27FC236}">
                <a16:creationId xmlns="" xmlns:a16="http://schemas.microsoft.com/office/drawing/2014/main" id="{62C186EE-B94A-DE44-87AB-DF40882463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3435846"/>
            <a:ext cx="5040559" cy="49684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9553521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2012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__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7055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4430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6">
            <a:extLst>
              <a:ext uri="{FF2B5EF4-FFF2-40B4-BE49-F238E27FC236}">
                <a16:creationId xmlns="" xmlns:a16="http://schemas.microsoft.com/office/drawing/2014/main" id="{41105328-9CA8-644A-B1CC-EB981DABDE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659982"/>
            <a:ext cx="912015" cy="2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6563072" cy="857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dirty="0"/>
              <a:t>tekst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152000"/>
            <a:ext cx="8229600" cy="339447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tekst</a:t>
            </a:r>
          </a:p>
          <a:p>
            <a:pPr lvl="2"/>
            <a:r>
              <a:rPr lang="da-DK" dirty="0"/>
              <a:t>tekst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7740352" y="4855681"/>
            <a:ext cx="1199294" cy="184666"/>
          </a:xfrm>
          <a:prstGeom prst="rect">
            <a:avLst/>
          </a:prstGeom>
          <a:noFill/>
        </p:spPr>
        <p:txBody>
          <a:bodyPr wrap="square" lIns="0" tIns="46800" rIns="0" rtlCol="0">
            <a:spAutoFit/>
          </a:bodyPr>
          <a:lstStyle/>
          <a:p>
            <a:pPr algn="r" defTabSz="662400"/>
            <a:r>
              <a:rPr lang="da-DK" sz="600" b="0" i="0" dirty="0" err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www.middelfart.dk</a:t>
            </a:r>
            <a:endParaRPr lang="da-DK" sz="600" b="0" i="0" dirty="0">
              <a:solidFill>
                <a:srgbClr val="0053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11" name="Billede 6">
            <a:extLst>
              <a:ext uri="{FF2B5EF4-FFF2-40B4-BE49-F238E27FC236}">
                <a16:creationId xmlns="" xmlns:a16="http://schemas.microsoft.com/office/drawing/2014/main" id="{B26F97DC-19C5-0644-BD45-96C254A378B2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76" y="201175"/>
            <a:ext cx="767246" cy="21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7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5" r:id="rId2"/>
    <p:sldLayoutId id="2147483704" r:id="rId3"/>
    <p:sldLayoutId id="2147483691" r:id="rId4"/>
    <p:sldLayoutId id="2147483753" r:id="rId5"/>
    <p:sldLayoutId id="2147483754" r:id="rId6"/>
    <p:sldLayoutId id="2147483755" r:id="rId7"/>
    <p:sldLayoutId id="2147483756" r:id="rId8"/>
    <p:sldLayoutId id="2147483759" r:id="rId9"/>
    <p:sldLayoutId id="2147483733" r:id="rId10"/>
    <p:sldLayoutId id="2147483736" r:id="rId11"/>
    <p:sldLayoutId id="2147483734" r:id="rId12"/>
    <p:sldLayoutId id="2147483735" r:id="rId13"/>
    <p:sldLayoutId id="2147483737" r:id="rId14"/>
    <p:sldLayoutId id="2147483748" r:id="rId15"/>
    <p:sldLayoutId id="2147483750" r:id="rId16"/>
    <p:sldLayoutId id="2147483751" r:id="rId17"/>
    <p:sldLayoutId id="2147483752" r:id="rId18"/>
    <p:sldLayoutId id="2147483749" r:id="rId19"/>
    <p:sldLayoutId id="2147483696" r:id="rId20"/>
    <p:sldLayoutId id="2147483707" r:id="rId21"/>
    <p:sldLayoutId id="2147483726" r:id="rId22"/>
    <p:sldLayoutId id="2147483742" r:id="rId23"/>
    <p:sldLayoutId id="2147483732" r:id="rId24"/>
    <p:sldLayoutId id="2147483744" r:id="rId25"/>
    <p:sldLayoutId id="2147483745" r:id="rId26"/>
    <p:sldLayoutId id="2147483746" r:id="rId27"/>
    <p:sldLayoutId id="2147483747" r:id="rId28"/>
    <p:sldLayoutId id="2147483720" r:id="rId29"/>
    <p:sldLayoutId id="2147483727" r:id="rId30"/>
    <p:sldLayoutId id="2147483728" r:id="rId31"/>
    <p:sldLayoutId id="2147483731" r:id="rId32"/>
    <p:sldLayoutId id="2147483717" r:id="rId33"/>
    <p:sldLayoutId id="2147483716" r:id="rId34"/>
    <p:sldLayoutId id="2147483738" r:id="rId35"/>
    <p:sldLayoutId id="2147483708" r:id="rId36"/>
    <p:sldLayoutId id="2147483722" r:id="rId37"/>
    <p:sldLayoutId id="2147483761" r:id="rId38"/>
    <p:sldLayoutId id="2147483758" r:id="rId39"/>
    <p:sldLayoutId id="2147483757" r:id="rId40"/>
    <p:sldLayoutId id="2147483692" r:id="rId41"/>
    <p:sldLayoutId id="2147483729" r:id="rId42"/>
    <p:sldLayoutId id="2147483739" r:id="rId43"/>
    <p:sldLayoutId id="2147483715" r:id="rId44"/>
    <p:sldLayoutId id="2147483741" r:id="rId4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5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2250" indent="-222250" algn="l" defTabSz="914400" rtl="0" eaLnBrk="1" latinLnBrk="0" hangingPunct="1">
        <a:lnSpc>
          <a:spcPct val="100000"/>
        </a:lnSpc>
        <a:spcBef>
          <a:spcPts val="0"/>
        </a:spcBef>
        <a:buFont typeface="Wingdings" pitchFamily="2" charset="2"/>
        <a:buChar char="§"/>
        <a:tabLst/>
        <a:defRPr sz="1800" kern="1200">
          <a:solidFill>
            <a:schemeClr val="accent5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444500" indent="-222250" algn="l" defTabSz="914400" rtl="0" eaLnBrk="1" latinLnBrk="0" hangingPunct="1">
        <a:lnSpc>
          <a:spcPct val="100000"/>
        </a:lnSpc>
        <a:spcBef>
          <a:spcPts val="0"/>
        </a:spcBef>
        <a:buFont typeface="Wingdings" pitchFamily="2" charset="2"/>
        <a:buChar char="§"/>
        <a:tabLst/>
        <a:defRPr sz="1600" kern="1200">
          <a:solidFill>
            <a:schemeClr val="accent5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66750" indent="-222250" algn="l" defTabSz="914400" rtl="0" eaLnBrk="1" latinLnBrk="0" hangingPunct="1">
        <a:lnSpc>
          <a:spcPct val="100000"/>
        </a:lnSpc>
        <a:spcBef>
          <a:spcPts val="0"/>
        </a:spcBef>
        <a:buFont typeface="Wingdings" pitchFamily="2" charset="2"/>
        <a:buChar char="§"/>
        <a:tabLst/>
        <a:defRPr sz="1400" kern="1200">
          <a:solidFill>
            <a:schemeClr val="accent5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8EE67E2-F5AB-484D-AC33-F53D6E75F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67693"/>
            <a:ext cx="7054552" cy="1264587"/>
          </a:xfrm>
        </p:spPr>
        <p:txBody>
          <a:bodyPr/>
          <a:lstStyle/>
          <a:p>
            <a:r>
              <a:rPr lang="en-US" sz="2000" dirty="0" smtClean="0"/>
              <a:t>Welcome to </a:t>
            </a:r>
            <a:r>
              <a:rPr lang="en-US" sz="2000" dirty="0" err="1" smtClean="0"/>
              <a:t>Båring</a:t>
            </a:r>
            <a:r>
              <a:rPr lang="en-US" sz="2000" dirty="0" smtClean="0"/>
              <a:t> </a:t>
            </a:r>
            <a:r>
              <a:rPr lang="en-US" sz="2000" dirty="0" err="1" smtClean="0"/>
              <a:t>Børneunivers</a:t>
            </a:r>
            <a:r>
              <a:rPr lang="en-US" sz="2000" dirty="0" smtClean="0"/>
              <a:t> – our </a:t>
            </a:r>
            <a:r>
              <a:rPr lang="en-US" sz="2000" dirty="0" err="1" smtClean="0"/>
              <a:t>kindergarden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6EBB0F9E-B01F-D247-9954-3FF2D99588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whole </a:t>
            </a:r>
            <a:r>
              <a:rPr lang="en-US" dirty="0" err="1" smtClean="0"/>
              <a:t>univers</a:t>
            </a:r>
            <a:r>
              <a:rPr lang="en-US" dirty="0" smtClean="0"/>
              <a:t> has about 176 Children at the age 0-13 years old - </a:t>
            </a:r>
          </a:p>
          <a:p>
            <a:r>
              <a:rPr lang="en-US" dirty="0" smtClean="0"/>
              <a:t>30 teachers and </a:t>
            </a:r>
            <a:r>
              <a:rPr lang="en-US" dirty="0" err="1" smtClean="0"/>
              <a:t>pedagogs</a:t>
            </a:r>
            <a:r>
              <a:rPr lang="en-US" dirty="0" smtClean="0"/>
              <a:t>, assistants, administration and technical staff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B65525-C6E5-AD43-B47B-02535220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288400"/>
            <a:ext cx="6912768" cy="615553"/>
          </a:xfrm>
        </p:spPr>
        <p:txBody>
          <a:bodyPr/>
          <a:lstStyle/>
          <a:p>
            <a:r>
              <a:rPr lang="en-US" sz="2000" dirty="0" smtClean="0"/>
              <a:t>Foundation for our work and activities in the </a:t>
            </a:r>
            <a:r>
              <a:rPr lang="en-US" sz="2000" dirty="0" err="1" smtClean="0"/>
              <a:t>kindergarden</a:t>
            </a:r>
            <a:r>
              <a:rPr lang="en-US" sz="2000" dirty="0" smtClean="0"/>
              <a:t>  </a:t>
            </a: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67384F3-D429-2D4F-9391-3EB779E652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strengthened   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pedagogical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curriculum  - a new political act from 2018</a:t>
            </a:r>
          </a:p>
          <a:p>
            <a:r>
              <a:rPr lang="en-US" sz="1000" dirty="0"/>
              <a:t>Since 2004, all </a:t>
            </a:r>
            <a:r>
              <a:rPr lang="en-US" sz="1000" dirty="0" smtClean="0"/>
              <a:t>Danish </a:t>
            </a:r>
            <a:r>
              <a:rPr lang="en-US" sz="1000" dirty="0" err="1" smtClean="0"/>
              <a:t>kindergardens</a:t>
            </a:r>
            <a:r>
              <a:rPr lang="en-US" sz="1000" dirty="0" smtClean="0"/>
              <a:t> </a:t>
            </a:r>
            <a:r>
              <a:rPr lang="en-US" sz="1000" dirty="0"/>
              <a:t>have had to work on</a:t>
            </a:r>
          </a:p>
          <a:p>
            <a:pPr marL="0" indent="0">
              <a:buNone/>
            </a:pPr>
            <a:r>
              <a:rPr lang="en-US" sz="1000" dirty="0" smtClean="0"/>
              <a:t>      children's </a:t>
            </a:r>
            <a:r>
              <a:rPr lang="en-US" sz="1000" dirty="0"/>
              <a:t>learning based on a pedagogical curriculum</a:t>
            </a:r>
            <a:endParaRPr lang="en-US" sz="1000" dirty="0" smtClean="0"/>
          </a:p>
          <a:p>
            <a:endParaRPr lang="en-US" dirty="0"/>
          </a:p>
          <a:p>
            <a:r>
              <a:rPr lang="en-US" dirty="0" smtClean="0"/>
              <a:t>Working basis for all kindergartens in </a:t>
            </a:r>
            <a:r>
              <a:rPr lang="en-US" dirty="0" err="1" smtClean="0"/>
              <a:t>Middelfart</a:t>
            </a:r>
            <a:r>
              <a:rPr lang="en-US" dirty="0" smtClean="0"/>
              <a:t> 2018-2021 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Middelfart</a:t>
            </a:r>
            <a:r>
              <a:rPr lang="en-US" dirty="0" smtClean="0"/>
              <a:t> municipality vision :</a:t>
            </a:r>
          </a:p>
          <a:p>
            <a:pPr marL="0" indent="0">
              <a:buNone/>
            </a:pPr>
            <a:r>
              <a:rPr lang="en-US" dirty="0" smtClean="0"/>
              <a:t>“From </a:t>
            </a:r>
            <a:r>
              <a:rPr lang="en-US" dirty="0" err="1" smtClean="0"/>
              <a:t>Middelfart</a:t>
            </a:r>
            <a:r>
              <a:rPr lang="en-US" dirty="0" smtClean="0"/>
              <a:t>-child to Citizen of the world.”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0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103F3211-AD72-644C-AEAC-5444121EE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C656F02-A6ED-BB43-B6B7-2F9AEF132B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P:\Pædagogisk lærepl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561662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25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657732"/>
            <a:ext cx="6912768" cy="246221"/>
          </a:xfrm>
        </p:spPr>
        <p:txBody>
          <a:bodyPr/>
          <a:lstStyle/>
          <a:p>
            <a:r>
              <a:rPr lang="da-DK" sz="1600" dirty="0" smtClean="0"/>
              <a:t>The new </a:t>
            </a:r>
            <a:r>
              <a:rPr lang="da-DK" sz="1600" dirty="0" err="1" smtClean="0"/>
              <a:t>things</a:t>
            </a:r>
            <a:r>
              <a:rPr lang="da-DK" sz="1600" dirty="0" smtClean="0"/>
              <a:t> in the </a:t>
            </a:r>
            <a:r>
              <a:rPr lang="da-DK" sz="1600" dirty="0" err="1" smtClean="0"/>
              <a:t>padagogical</a:t>
            </a:r>
            <a:r>
              <a:rPr lang="da-DK" sz="1600" dirty="0" smtClean="0"/>
              <a:t> curriculum  </a:t>
            </a:r>
            <a:endParaRPr lang="da-DK" sz="16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1059582"/>
            <a:ext cx="6912768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- A </a:t>
            </a:r>
            <a:r>
              <a:rPr lang="en-US" dirty="0"/>
              <a:t>common pedagogical foundation with key elements</a:t>
            </a:r>
          </a:p>
          <a:p>
            <a:pPr marL="0" indent="0">
              <a:buNone/>
            </a:pPr>
            <a:r>
              <a:rPr lang="en-US" dirty="0" smtClean="0"/>
              <a:t>   e.g</a:t>
            </a:r>
            <a:r>
              <a:rPr lang="en-US" dirty="0"/>
              <a:t>. play, communities of children and a </a:t>
            </a:r>
            <a:r>
              <a:rPr lang="en-US" dirty="0" smtClean="0"/>
              <a:t>broad concept </a:t>
            </a:r>
            <a:r>
              <a:rPr lang="en-US" dirty="0"/>
              <a:t>of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learning, </a:t>
            </a:r>
            <a:r>
              <a:rPr lang="en-US" dirty="0"/>
              <a:t>constituting the </a:t>
            </a:r>
            <a:r>
              <a:rPr lang="en-US" dirty="0" smtClean="0"/>
              <a:t>understanding and </a:t>
            </a:r>
            <a:r>
              <a:rPr lang="en-US" dirty="0"/>
              <a:t>approach to work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on </a:t>
            </a:r>
            <a:r>
              <a:rPr lang="en-US" dirty="0"/>
              <a:t>children's </a:t>
            </a:r>
            <a:r>
              <a:rPr lang="en-US" dirty="0" smtClean="0"/>
              <a:t>wellbeing, learning</a:t>
            </a:r>
            <a:r>
              <a:rPr lang="en-US" dirty="0"/>
              <a:t>, development and </a:t>
            </a:r>
            <a:r>
              <a:rPr lang="en-US" dirty="0" smtClean="0"/>
              <a:t>formation.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-  Establishing </a:t>
            </a:r>
            <a:r>
              <a:rPr lang="en-US" dirty="0"/>
              <a:t>a pedagogical learning environment</a:t>
            </a:r>
          </a:p>
          <a:p>
            <a:pPr marL="0" indent="0">
              <a:buNone/>
            </a:pPr>
            <a:r>
              <a:rPr lang="en-US" dirty="0" smtClean="0"/>
              <a:t>     throughout </a:t>
            </a:r>
            <a:r>
              <a:rPr lang="en-US" dirty="0"/>
              <a:t>the day, including in routine situations,</a:t>
            </a:r>
          </a:p>
          <a:p>
            <a:pPr marL="0" indent="0">
              <a:buNone/>
            </a:pPr>
            <a:r>
              <a:rPr lang="en-US" dirty="0" smtClean="0"/>
              <a:t>     planned </a:t>
            </a:r>
            <a:r>
              <a:rPr lang="en-US" dirty="0"/>
              <a:t>activities and child-initiated play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-  That </a:t>
            </a:r>
            <a:r>
              <a:rPr lang="en-US" dirty="0"/>
              <a:t>the pedagogical curriculum should relate to</a:t>
            </a:r>
          </a:p>
          <a:p>
            <a:pPr marL="0" indent="0">
              <a:buNone/>
            </a:pPr>
            <a:r>
              <a:rPr lang="en-US" dirty="0" smtClean="0"/>
              <a:t>   vulnerable </a:t>
            </a:r>
            <a:r>
              <a:rPr lang="en-US" dirty="0"/>
              <a:t>children, cooperation with parents on</a:t>
            </a:r>
          </a:p>
          <a:p>
            <a:pPr marL="0" indent="0">
              <a:buNone/>
            </a:pPr>
            <a:r>
              <a:rPr lang="en-US" dirty="0" smtClean="0"/>
              <a:t>   children's </a:t>
            </a:r>
            <a:r>
              <a:rPr lang="en-US" dirty="0"/>
              <a:t>learning, continuity to preschool class as</a:t>
            </a:r>
          </a:p>
          <a:p>
            <a:pPr marL="0" indent="0">
              <a:buNone/>
            </a:pPr>
            <a:r>
              <a:rPr lang="en-US" dirty="0" smtClean="0"/>
              <a:t>   well </a:t>
            </a:r>
            <a:r>
              <a:rPr lang="en-US" dirty="0"/>
              <a:t>as cooperation with the surrounding </a:t>
            </a:r>
            <a:r>
              <a:rPr lang="en-US" dirty="0" smtClean="0"/>
              <a:t>community.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-  Establishing an evaluation culture </a:t>
            </a:r>
            <a:r>
              <a:rPr lang="en-US" dirty="0" smtClean="0"/>
              <a:t>in </a:t>
            </a:r>
            <a:r>
              <a:rPr lang="en-US" dirty="0" err="1" smtClean="0"/>
              <a:t>kindergarden</a:t>
            </a:r>
            <a:r>
              <a:rPr lang="en-US" dirty="0" smtClean="0"/>
              <a:t> setting.</a:t>
            </a:r>
          </a:p>
        </p:txBody>
      </p:sp>
    </p:spTree>
    <p:extLst>
      <p:ext uri="{BB962C8B-B14F-4D97-AF65-F5344CB8AC3E}">
        <p14:creationId xmlns:p14="http://schemas.microsoft.com/office/powerpoint/2010/main" val="88182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5661250B-0791-C848-A759-F8F702F5E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626954"/>
            <a:ext cx="6912768" cy="276999"/>
          </a:xfrm>
        </p:spPr>
        <p:txBody>
          <a:bodyPr/>
          <a:lstStyle/>
          <a:p>
            <a:r>
              <a:rPr lang="en-US" sz="1800" dirty="0" smtClean="0"/>
              <a:t>Working basis for all the </a:t>
            </a:r>
            <a:r>
              <a:rPr lang="en-US" sz="1800" dirty="0" err="1" smtClean="0"/>
              <a:t>kindergardens</a:t>
            </a:r>
            <a:r>
              <a:rPr lang="en-US" sz="1800" dirty="0" smtClean="0"/>
              <a:t> in </a:t>
            </a:r>
            <a:r>
              <a:rPr lang="en-US" sz="1800" dirty="0" err="1" smtClean="0"/>
              <a:t>Middelfart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9" name="Subtitle 8">
            <a:extLst>
              <a:ext uri="{FF2B5EF4-FFF2-40B4-BE49-F238E27FC236}">
                <a16:creationId xmlns="" xmlns:a16="http://schemas.microsoft.com/office/drawing/2014/main" id="{8149F026-A300-A641-A881-2A7A71DA9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1131589"/>
            <a:ext cx="6912768" cy="37792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Rektangel 1"/>
          <p:cNvSpPr/>
          <p:nvPr/>
        </p:nvSpPr>
        <p:spPr>
          <a:xfrm>
            <a:off x="539552" y="1203598"/>
            <a:ext cx="631844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da-DK" b="1" dirty="0" smtClean="0"/>
          </a:p>
          <a:p>
            <a:pPr marL="0" indent="0">
              <a:buNone/>
            </a:pPr>
            <a:r>
              <a:rPr lang="da-DK" b="1" dirty="0" err="1" smtClean="0"/>
              <a:t>View</a:t>
            </a:r>
            <a:r>
              <a:rPr lang="da-DK" b="1" dirty="0" smtClean="0"/>
              <a:t> on the </a:t>
            </a:r>
            <a:r>
              <a:rPr lang="da-DK" b="1" dirty="0" err="1" smtClean="0"/>
              <a:t>child</a:t>
            </a:r>
            <a:r>
              <a:rPr lang="da-DK" b="1" dirty="0" smtClean="0"/>
              <a:t> and </a:t>
            </a:r>
            <a:r>
              <a:rPr lang="da-DK" b="1" dirty="0" err="1" smtClean="0"/>
              <a:t>childhood</a:t>
            </a:r>
            <a:r>
              <a:rPr lang="da-DK" b="1" dirty="0" smtClean="0"/>
              <a:t>:</a:t>
            </a:r>
          </a:p>
          <a:p>
            <a:pPr marL="0" indent="0">
              <a:buNone/>
            </a:pPr>
            <a:endParaRPr lang="da-DK" b="1" dirty="0"/>
          </a:p>
          <a:p>
            <a:pPr>
              <a:buFontTx/>
              <a:buChar char="-"/>
            </a:pPr>
            <a:r>
              <a:rPr lang="da-DK" sz="1600" dirty="0" smtClean="0"/>
              <a:t>To </a:t>
            </a:r>
            <a:r>
              <a:rPr lang="da-DK" sz="1600" dirty="0" err="1" smtClean="0"/>
              <a:t>be</a:t>
            </a:r>
            <a:r>
              <a:rPr lang="da-DK" sz="1600" dirty="0" smtClean="0"/>
              <a:t> a </a:t>
            </a:r>
            <a:r>
              <a:rPr lang="da-DK" sz="1600" dirty="0" err="1" smtClean="0"/>
              <a:t>child</a:t>
            </a:r>
            <a:r>
              <a:rPr lang="da-DK" sz="1600" dirty="0" smtClean="0"/>
              <a:t>, has </a:t>
            </a:r>
            <a:r>
              <a:rPr lang="da-DK" sz="1600" dirty="0" err="1" smtClean="0"/>
              <a:t>value</a:t>
            </a:r>
            <a:r>
              <a:rPr lang="da-DK" sz="1600" dirty="0" smtClean="0"/>
              <a:t> in </a:t>
            </a:r>
            <a:r>
              <a:rPr lang="da-DK" sz="1600" dirty="0" err="1" smtClean="0"/>
              <a:t>itsself</a:t>
            </a:r>
            <a:r>
              <a:rPr lang="da-DK" sz="1600" dirty="0" smtClean="0"/>
              <a:t>.</a:t>
            </a:r>
          </a:p>
          <a:p>
            <a:pPr>
              <a:buFontTx/>
              <a:buChar char="-"/>
            </a:pPr>
            <a:endParaRPr lang="da-DK" sz="1600" dirty="0"/>
          </a:p>
          <a:p>
            <a:pPr>
              <a:buFontTx/>
              <a:buChar char="-"/>
            </a:pPr>
            <a:r>
              <a:rPr lang="da-DK" sz="1600" dirty="0" err="1" smtClean="0"/>
              <a:t>Meet</a:t>
            </a:r>
            <a:r>
              <a:rPr lang="da-DK" sz="1600" dirty="0" smtClean="0"/>
              <a:t> the </a:t>
            </a:r>
            <a:r>
              <a:rPr lang="da-DK" sz="1600" dirty="0" err="1" smtClean="0"/>
              <a:t>children</a:t>
            </a:r>
            <a:r>
              <a:rPr lang="da-DK" sz="1600" dirty="0" smtClean="0"/>
              <a:t> </a:t>
            </a:r>
            <a:r>
              <a:rPr lang="da-DK" sz="1600" dirty="0" err="1" smtClean="0"/>
              <a:t>where</a:t>
            </a:r>
            <a:r>
              <a:rPr lang="da-DK" sz="1600" dirty="0" smtClean="0"/>
              <a:t> </a:t>
            </a:r>
            <a:r>
              <a:rPr lang="da-DK" sz="1600" dirty="0" err="1" smtClean="0"/>
              <a:t>they</a:t>
            </a:r>
            <a:r>
              <a:rPr lang="da-DK" sz="1600" dirty="0" smtClean="0"/>
              <a:t> </a:t>
            </a:r>
            <a:r>
              <a:rPr lang="da-DK" sz="1600" dirty="0" err="1" smtClean="0"/>
              <a:t>are</a:t>
            </a:r>
            <a:r>
              <a:rPr lang="da-DK" sz="1600" dirty="0" smtClean="0"/>
              <a:t> in </a:t>
            </a:r>
            <a:r>
              <a:rPr lang="da-DK" sz="1600" dirty="0" err="1" smtClean="0"/>
              <a:t>their</a:t>
            </a:r>
            <a:r>
              <a:rPr lang="da-DK" sz="1600" dirty="0" smtClean="0"/>
              <a:t> age </a:t>
            </a:r>
            <a:r>
              <a:rPr lang="da-DK" sz="1600" dirty="0" err="1" smtClean="0"/>
              <a:t>development</a:t>
            </a:r>
            <a:r>
              <a:rPr lang="da-DK" sz="1600" dirty="0" smtClean="0"/>
              <a:t>, and the </a:t>
            </a:r>
            <a:r>
              <a:rPr lang="da-DK" sz="1600" dirty="0" err="1" smtClean="0"/>
              <a:t>children</a:t>
            </a:r>
            <a:r>
              <a:rPr lang="da-DK" sz="1600" dirty="0" smtClean="0"/>
              <a:t> </a:t>
            </a:r>
            <a:r>
              <a:rPr lang="da-DK" sz="1600" dirty="0" err="1" smtClean="0"/>
              <a:t>are</a:t>
            </a:r>
            <a:r>
              <a:rPr lang="da-DK" sz="1600" dirty="0" smtClean="0"/>
              <a:t> ment to and </a:t>
            </a:r>
            <a:r>
              <a:rPr lang="da-DK" sz="1600" dirty="0" err="1" smtClean="0"/>
              <a:t>inclined</a:t>
            </a:r>
            <a:r>
              <a:rPr lang="da-DK" sz="1600" dirty="0" smtClean="0"/>
              <a:t> to </a:t>
            </a:r>
            <a:r>
              <a:rPr lang="da-DK" sz="1600" dirty="0" err="1" smtClean="0"/>
              <a:t>be</a:t>
            </a:r>
            <a:r>
              <a:rPr lang="da-DK" sz="1600" dirty="0" smtClean="0"/>
              <a:t>, - </a:t>
            </a:r>
            <a:r>
              <a:rPr lang="da-DK" sz="1600" dirty="0" err="1" smtClean="0"/>
              <a:t>co-creators</a:t>
            </a:r>
            <a:r>
              <a:rPr lang="da-DK" sz="1600" dirty="0" smtClean="0"/>
              <a:t> of </a:t>
            </a:r>
            <a:r>
              <a:rPr lang="da-DK" sz="1600" dirty="0" err="1" smtClean="0"/>
              <a:t>their</a:t>
            </a:r>
            <a:r>
              <a:rPr lang="da-DK" sz="1600" dirty="0" smtClean="0"/>
              <a:t> </a:t>
            </a:r>
            <a:r>
              <a:rPr lang="da-DK" sz="1600" dirty="0" err="1" smtClean="0"/>
              <a:t>own</a:t>
            </a:r>
            <a:r>
              <a:rPr lang="da-DK" sz="1600" dirty="0" smtClean="0"/>
              <a:t> </a:t>
            </a:r>
            <a:r>
              <a:rPr lang="da-DK" sz="1600" dirty="0" err="1" smtClean="0"/>
              <a:t>learning</a:t>
            </a:r>
            <a:r>
              <a:rPr lang="da-DK" sz="1600" dirty="0" smtClean="0"/>
              <a:t> and formation.  The zone for </a:t>
            </a:r>
            <a:r>
              <a:rPr lang="da-DK" sz="1600" dirty="0" err="1" smtClean="0"/>
              <a:t>next</a:t>
            </a:r>
            <a:r>
              <a:rPr lang="da-DK" sz="1600" dirty="0" smtClean="0"/>
              <a:t> </a:t>
            </a:r>
            <a:r>
              <a:rPr lang="da-DK" sz="1600" dirty="0" err="1" smtClean="0"/>
              <a:t>learning</a:t>
            </a:r>
            <a:r>
              <a:rPr lang="da-DK" sz="1600" dirty="0" smtClean="0"/>
              <a:t>. </a:t>
            </a:r>
            <a:endParaRPr lang="da-DK" sz="1600" dirty="0"/>
          </a:p>
          <a:p>
            <a:pPr marL="0" indent="0">
              <a:buNone/>
            </a:pPr>
            <a:endParaRPr lang="da-DK" sz="1600" dirty="0" smtClean="0"/>
          </a:p>
          <a:p>
            <a:pPr marL="0" indent="0">
              <a:buNone/>
            </a:pPr>
            <a:r>
              <a:rPr lang="da-DK" sz="1600" dirty="0" smtClean="0"/>
              <a:t>-</a:t>
            </a:r>
            <a:r>
              <a:rPr lang="da-DK" sz="1600" dirty="0" err="1" smtClean="0"/>
              <a:t>Build</a:t>
            </a:r>
            <a:r>
              <a:rPr lang="da-DK" sz="1600" dirty="0" smtClean="0"/>
              <a:t> </a:t>
            </a:r>
            <a:r>
              <a:rPr lang="da-DK" sz="1600" dirty="0" err="1" smtClean="0"/>
              <a:t>Children’s</a:t>
            </a:r>
            <a:r>
              <a:rPr lang="da-DK" sz="1600" dirty="0" smtClean="0"/>
              <a:t> </a:t>
            </a:r>
            <a:r>
              <a:rPr lang="da-DK" sz="1600" dirty="0" err="1" smtClean="0"/>
              <a:t>communities</a:t>
            </a:r>
            <a:r>
              <a:rPr lang="da-DK" sz="1600" dirty="0" smtClean="0"/>
              <a:t> in the </a:t>
            </a:r>
            <a:r>
              <a:rPr lang="da-DK" sz="1600" dirty="0" err="1" smtClean="0"/>
              <a:t>kindergarten</a:t>
            </a:r>
            <a:r>
              <a:rPr lang="da-DK" sz="1600" dirty="0" smtClean="0"/>
              <a:t> – </a:t>
            </a:r>
            <a:r>
              <a:rPr lang="da-DK" sz="1600" dirty="0" err="1" smtClean="0"/>
              <a:t>Everybody</a:t>
            </a:r>
            <a:r>
              <a:rPr lang="da-DK" sz="1600" dirty="0" smtClean="0"/>
              <a:t> has a right to a </a:t>
            </a:r>
            <a:r>
              <a:rPr lang="da-DK" sz="1600" dirty="0" err="1" smtClean="0"/>
              <a:t>best</a:t>
            </a:r>
            <a:r>
              <a:rPr lang="da-DK" sz="1600" dirty="0" smtClean="0"/>
              <a:t> </a:t>
            </a:r>
            <a:r>
              <a:rPr lang="da-DK" sz="1600" dirty="0" err="1" smtClean="0"/>
              <a:t>friend</a:t>
            </a:r>
            <a:r>
              <a:rPr lang="da-DK" sz="1600" dirty="0" smtClean="0"/>
              <a:t> or </a:t>
            </a:r>
            <a:r>
              <a:rPr lang="da-DK" sz="1600" dirty="0" err="1" smtClean="0"/>
              <a:t>friends</a:t>
            </a:r>
            <a:r>
              <a:rPr lang="da-DK" sz="1600" dirty="0" smtClean="0"/>
              <a:t>. </a:t>
            </a:r>
            <a:endParaRPr lang="da-DK" sz="1600" dirty="0"/>
          </a:p>
          <a:p>
            <a:pPr marL="0" indent="0">
              <a:buNone/>
            </a:pPr>
            <a:endParaRPr lang="da-DK" sz="1600" dirty="0" smtClean="0"/>
          </a:p>
          <a:p>
            <a:pPr marL="0" indent="0">
              <a:buNone/>
            </a:pPr>
            <a:r>
              <a:rPr lang="da-DK" sz="1600" dirty="0" err="1" smtClean="0"/>
              <a:t>Kindergarden</a:t>
            </a:r>
            <a:r>
              <a:rPr lang="da-DK" sz="1600" dirty="0" smtClean="0"/>
              <a:t> </a:t>
            </a:r>
            <a:r>
              <a:rPr lang="da-DK" sz="1600" dirty="0" err="1" smtClean="0"/>
              <a:t>life</a:t>
            </a:r>
            <a:r>
              <a:rPr lang="da-DK" sz="1600" dirty="0" smtClean="0"/>
              <a:t> must </a:t>
            </a:r>
            <a:r>
              <a:rPr lang="da-DK" sz="1600" dirty="0" err="1" smtClean="0"/>
              <a:t>ensure</a:t>
            </a:r>
            <a:r>
              <a:rPr lang="da-DK" sz="1600" dirty="0" smtClean="0"/>
              <a:t> </a:t>
            </a:r>
            <a:r>
              <a:rPr lang="da-DK" sz="1600" dirty="0" err="1" smtClean="0"/>
              <a:t>every</a:t>
            </a:r>
            <a:r>
              <a:rPr lang="da-DK" sz="1600" dirty="0" smtClean="0"/>
              <a:t> </a:t>
            </a:r>
            <a:r>
              <a:rPr lang="da-DK" sz="1600" dirty="0" err="1" smtClean="0"/>
              <a:t>childs</a:t>
            </a:r>
            <a:r>
              <a:rPr lang="da-DK" sz="1600" dirty="0" smtClean="0"/>
              <a:t> options and </a:t>
            </a:r>
            <a:r>
              <a:rPr lang="da-DK" sz="1600" dirty="0" err="1" smtClean="0"/>
              <a:t>posibilities</a:t>
            </a:r>
            <a:r>
              <a:rPr lang="da-DK" sz="1600" dirty="0" smtClean="0"/>
              <a:t> in </a:t>
            </a:r>
            <a:r>
              <a:rPr lang="da-DK" sz="1600" dirty="0" err="1" smtClean="0"/>
              <a:t>participating</a:t>
            </a:r>
            <a:r>
              <a:rPr lang="da-DK" sz="1600" dirty="0" smtClean="0"/>
              <a:t> in </a:t>
            </a:r>
            <a:r>
              <a:rPr lang="da-DK" sz="1600" dirty="0" err="1" smtClean="0"/>
              <a:t>both</a:t>
            </a:r>
            <a:r>
              <a:rPr lang="da-DK" sz="1600" dirty="0" smtClean="0"/>
              <a:t>  </a:t>
            </a:r>
            <a:r>
              <a:rPr lang="da-DK" sz="1600" dirty="0" err="1" smtClean="0"/>
              <a:t>learning</a:t>
            </a:r>
            <a:r>
              <a:rPr lang="da-DK" sz="1600" dirty="0" smtClean="0"/>
              <a:t> and in </a:t>
            </a:r>
            <a:r>
              <a:rPr lang="da-DK" sz="1600" dirty="0" err="1" smtClean="0"/>
              <a:t>playing</a:t>
            </a:r>
            <a:r>
              <a:rPr lang="da-DK" sz="1600" dirty="0" smtClean="0"/>
              <a:t> </a:t>
            </a:r>
            <a:r>
              <a:rPr lang="da-DK" sz="1600" dirty="0" err="1" smtClean="0"/>
              <a:t>activities</a:t>
            </a:r>
            <a:r>
              <a:rPr lang="da-DK" sz="1600" dirty="0" smtClean="0"/>
              <a:t> in general. 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14240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3EA38C9B-CF30-C046-88B6-3E38E099164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825"/>
            <a:ext cx="9180513" cy="4654550"/>
          </a:xfrm>
        </p:spPr>
      </p:pic>
    </p:spTree>
    <p:extLst>
      <p:ext uri="{BB962C8B-B14F-4D97-AF65-F5344CB8AC3E}">
        <p14:creationId xmlns:p14="http://schemas.microsoft.com/office/powerpoint/2010/main" val="40796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1A58F06E-3411-5B4A-B0A5-5E361E12AD18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0734AB5D-A29B-DF44-8B7F-93C05943CB35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60F6E66A-57F2-1541-BF64-7A80C29D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="" xmlns:a16="http://schemas.microsoft.com/office/drawing/2014/main" id="{D379D65C-C679-2D4A-8344-2B98D8888A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3863"/>
            <a:ext cx="778758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76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6D276D9E-1A67-A64B-9BA8-1373DF7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39502"/>
            <a:ext cx="7200800" cy="432048"/>
          </a:xfrm>
        </p:spPr>
        <p:txBody>
          <a:bodyPr>
            <a:normAutofit/>
          </a:bodyPr>
          <a:lstStyle/>
          <a:p>
            <a:r>
              <a:rPr lang="en-US" sz="1800" smtClean="0"/>
              <a:t>“ From </a:t>
            </a:r>
            <a:r>
              <a:rPr lang="en-US" sz="1800" dirty="0" err="1" smtClean="0"/>
              <a:t>Middelfart</a:t>
            </a:r>
            <a:r>
              <a:rPr lang="en-US" sz="1800" dirty="0" smtClean="0"/>
              <a:t>-child to Citizen of the world “</a:t>
            </a:r>
            <a:endParaRPr lang="en-US" sz="1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8852F099-DD6E-9046-A881-FC48E5D036B9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r>
              <a:rPr lang="en-US" dirty="0" smtClean="0"/>
              <a:t>0-6 years old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1D86BDA-B0DE-F04C-A80F-051CC62A38DD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="" xmlns:a16="http://schemas.microsoft.com/office/drawing/2014/main" id="{CA66A0E8-D988-DC40-B366-F9334AEB5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9622"/>
            <a:ext cx="266429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9622"/>
            <a:ext cx="2874764" cy="292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87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9F150E6-FCA1-8543-9066-39EE064EEDE8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98ABC94-CEAA-AD48-B2EE-654C6A27D8C5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DE301D-06EA-7C43-9D59-1E7C3B0D3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everyday </a:t>
            </a:r>
            <a:r>
              <a:rPr lang="en-US" sz="2000" dirty="0" smtClean="0"/>
              <a:t>structure</a:t>
            </a: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B6C3044-CB96-1B47-AB7F-22060BF6B7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/>
              <a:t>1. "learning space": Focus on targeted organized learning groups - where adults take responsibility for putting communities </a:t>
            </a:r>
            <a:r>
              <a:rPr lang="en-US" sz="1600" dirty="0" smtClean="0"/>
              <a:t>together (adults in front of the children) </a:t>
            </a:r>
          </a:p>
          <a:p>
            <a:endParaRPr lang="en-US" sz="1600" dirty="0"/>
          </a:p>
          <a:p>
            <a:r>
              <a:rPr lang="en-US" sz="1600" dirty="0"/>
              <a:t>2. "learning space": Focus on "space" for the freer play and learning processes - where children themselves choose communities - and with accessible adults</a:t>
            </a:r>
            <a:r>
              <a:rPr lang="en-US" sz="1600" dirty="0" smtClean="0"/>
              <a:t>. (adults behind the children)</a:t>
            </a:r>
          </a:p>
          <a:p>
            <a:endParaRPr lang="en-US" sz="1600" dirty="0"/>
          </a:p>
          <a:p>
            <a:r>
              <a:rPr lang="en-US" sz="1600" dirty="0"/>
              <a:t>3. “learning space”: Focus on targeted learning activities such as offers and “highlights - (often combined with learning space 2</a:t>
            </a:r>
            <a:r>
              <a:rPr lang="en-US" sz="1600" dirty="0" smtClean="0"/>
              <a:t>) ( adults and children develop together) </a:t>
            </a:r>
          </a:p>
          <a:p>
            <a:endParaRPr lang="en-US" sz="1600" dirty="0"/>
          </a:p>
          <a:p>
            <a:r>
              <a:rPr lang="en-US" sz="1600" dirty="0"/>
              <a:t>4. </a:t>
            </a:r>
            <a:r>
              <a:rPr lang="en-US" sz="1600" dirty="0" smtClean="0"/>
              <a:t>“learning </a:t>
            </a:r>
            <a:r>
              <a:rPr lang="en-US" sz="1600" dirty="0"/>
              <a:t>space": Focus on all small and large everyday learning </a:t>
            </a:r>
            <a:r>
              <a:rPr lang="en-US" sz="1600" dirty="0" smtClean="0"/>
              <a:t>processes - e.g. adults make lunchtime, toilet- routines, clothes mastering , sleeping processes, into important learning skills and </a:t>
            </a:r>
            <a:r>
              <a:rPr lang="en-US" sz="1600" dirty="0" err="1" smtClean="0"/>
              <a:t>achivements</a:t>
            </a:r>
            <a:r>
              <a:rPr lang="en-US" sz="1600" dirty="0" smtClean="0"/>
              <a:t>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1001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08C323B-E33C-C84B-8E50-A0D212C3F481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FEE6877-654E-C54C-9748-87DAA5A0A13A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B3F1CA-CE95-5E49-8CAF-34E1D095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Goals in the </a:t>
            </a:r>
            <a:r>
              <a:rPr lang="en-US" sz="2000" dirty="0" err="1" smtClean="0"/>
              <a:t>Middelfart</a:t>
            </a:r>
            <a:r>
              <a:rPr lang="en-US" sz="2000" dirty="0" smtClean="0"/>
              <a:t> strategy for understanding and using technology</a:t>
            </a: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18D25F9-6F58-A944-88BE-0E22AAAD55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Children are not just consumers - they are co-creators in the use of digital media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• The pedagogical staff takes responsibility and uses digital tools in the pedagogical practice to develop and support the pedagogical core task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• The pedagogical staff is able to “transform” the learning process into new forms of learning, where apps, videos, e-books, photo </a:t>
            </a:r>
            <a:r>
              <a:rPr lang="en-US" dirty="0" smtClean="0"/>
              <a:t>reports, coding etc. is included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4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059582"/>
            <a:ext cx="3600000" cy="400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32306" y="3507321"/>
            <a:ext cx="1511768" cy="156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91" y="1059582"/>
            <a:ext cx="2736304" cy="364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6C8AFEB-EFD1-1748-96D0-D8D0857ABEE5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82991" y="1059582"/>
            <a:ext cx="2736304" cy="36484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65EA92F-0202-1F48-94EC-99E4A453F8D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5796136" y="3459316"/>
            <a:ext cx="1550516" cy="16081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76EDCB-43A4-A64B-864D-0CA6DEC2C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657732"/>
            <a:ext cx="6912768" cy="246221"/>
          </a:xfrm>
        </p:spPr>
        <p:txBody>
          <a:bodyPr/>
          <a:lstStyle/>
          <a:p>
            <a:r>
              <a:rPr lang="en-US" sz="1600" dirty="0" smtClean="0"/>
              <a:t>Blue slime and stones – science projects with friends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44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66717"/>
            <a:ext cx="3024336" cy="3334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35646"/>
            <a:ext cx="2821229" cy="301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5BB9FE-407B-1B45-82E3-A6A42EF381EF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99592" y="1635646"/>
            <a:ext cx="2821230" cy="30190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FE0258B-4A0F-4040-9980-B203435A3099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427984" y="1306067"/>
            <a:ext cx="3024336" cy="34157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0B771D-E8EF-A548-8762-4A38C1E58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657732"/>
            <a:ext cx="6912768" cy="246221"/>
          </a:xfrm>
        </p:spPr>
        <p:txBody>
          <a:bodyPr/>
          <a:lstStyle/>
          <a:p>
            <a:r>
              <a:rPr lang="en-US" sz="1600" dirty="0" smtClean="0"/>
              <a:t>Playing with symbols and finding nature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249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53137"/>
            <a:ext cx="3041188" cy="347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0288"/>
            <a:ext cx="2952327" cy="354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A2C77-97A1-0744-84F3-B944AEC41920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965A160-EF5F-1545-99D2-F342F387618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779518" y="1253138"/>
            <a:ext cx="3096344" cy="34686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CE63E1-E36B-2F49-B87A-E0D72B546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626954"/>
            <a:ext cx="6912768" cy="276999"/>
          </a:xfrm>
        </p:spPr>
        <p:txBody>
          <a:bodyPr/>
          <a:lstStyle/>
          <a:p>
            <a:r>
              <a:rPr lang="en-US" sz="1800" dirty="0" err="1" smtClean="0"/>
              <a:t>Pirat</a:t>
            </a:r>
            <a:r>
              <a:rPr lang="en-US" sz="1800" dirty="0" smtClean="0"/>
              <a:t>- treasure hunt  and outdoor living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177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210" y="1182270"/>
            <a:ext cx="3082046" cy="3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4754"/>
            <a:ext cx="3024336" cy="344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D95610B-6D5B-9E44-937B-47525BF01AA5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467544" y="1214755"/>
            <a:ext cx="3024336" cy="34452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9594E38-7331-1645-95CD-084FA990A1A9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BF21DF-CD69-A44A-BF61-1B124E5D5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626954"/>
            <a:ext cx="6912768" cy="276999"/>
          </a:xfrm>
        </p:spPr>
        <p:txBody>
          <a:bodyPr/>
          <a:lstStyle/>
          <a:p>
            <a:r>
              <a:rPr lang="en-US" sz="1800" dirty="0" smtClean="0"/>
              <a:t>Birthday king  and collecting plastic in nature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41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31590"/>
            <a:ext cx="3096344" cy="361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31590"/>
            <a:ext cx="2952328" cy="361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tekst 1"/>
          <p:cNvSpPr>
            <a:spLocks noGrp="1"/>
          </p:cNvSpPr>
          <p:nvPr>
            <p:ph type="body" sz="half" idx="14"/>
          </p:nvPr>
        </p:nvSpPr>
        <p:spPr>
          <a:xfrm>
            <a:off x="611560" y="1131590"/>
            <a:ext cx="2952328" cy="3590179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67544" y="288400"/>
            <a:ext cx="6912768" cy="615553"/>
          </a:xfrm>
        </p:spPr>
        <p:txBody>
          <a:bodyPr/>
          <a:lstStyle/>
          <a:p>
            <a:r>
              <a:rPr lang="da-DK" sz="2000" dirty="0" err="1" smtClean="0"/>
              <a:t>Sweet</a:t>
            </a:r>
            <a:r>
              <a:rPr lang="da-DK" sz="2000" dirty="0" smtClean="0"/>
              <a:t> and </a:t>
            </a:r>
            <a:r>
              <a:rPr lang="da-DK" sz="2000" dirty="0" err="1" smtClean="0"/>
              <a:t>sour</a:t>
            </a:r>
            <a:r>
              <a:rPr lang="da-DK" sz="2000" dirty="0" smtClean="0"/>
              <a:t> science and </a:t>
            </a:r>
            <a:r>
              <a:rPr lang="da-DK" sz="2000" dirty="0" err="1" smtClean="0"/>
              <a:t>dancing</a:t>
            </a:r>
            <a:r>
              <a:rPr lang="da-DK" sz="2000" dirty="0" smtClean="0"/>
              <a:t> </a:t>
            </a:r>
            <a:r>
              <a:rPr lang="da-DK" sz="2000" dirty="0" err="1" smtClean="0"/>
              <a:t>around</a:t>
            </a:r>
            <a:r>
              <a:rPr lang="da-DK" sz="2000" dirty="0" smtClean="0"/>
              <a:t> the </a:t>
            </a:r>
            <a:r>
              <a:rPr lang="da-DK" sz="2000" dirty="0" err="1" smtClean="0"/>
              <a:t>christmastree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06292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0115"/>
            <a:ext cx="2519100" cy="33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31590"/>
            <a:ext cx="2995195" cy="3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tekst 1"/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dirty="0" err="1" smtClean="0"/>
              <a:t>Grandparents-day</a:t>
            </a:r>
            <a:r>
              <a:rPr lang="da-DK" sz="2000" dirty="0" smtClean="0"/>
              <a:t> and at </a:t>
            </a:r>
            <a:r>
              <a:rPr lang="da-DK" sz="2000" dirty="0" err="1" smtClean="0"/>
              <a:t>our</a:t>
            </a:r>
            <a:r>
              <a:rPr lang="da-DK" sz="2000" dirty="0" smtClean="0"/>
              <a:t> </a:t>
            </a:r>
            <a:r>
              <a:rPr lang="da-DK" sz="2000" dirty="0" err="1" smtClean="0"/>
              <a:t>school</a:t>
            </a:r>
            <a:r>
              <a:rPr lang="da-DK" sz="2000" dirty="0" smtClean="0"/>
              <a:t> </a:t>
            </a:r>
            <a:r>
              <a:rPr lang="da-DK" sz="2000" dirty="0" err="1" smtClean="0"/>
              <a:t>library</a:t>
            </a:r>
            <a:r>
              <a:rPr lang="da-DK" sz="2000" dirty="0" smtClean="0"/>
              <a:t> </a:t>
            </a:r>
            <a:endParaRPr lang="da-DK" sz="2000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>
          <a:xfrm>
            <a:off x="1763688" y="1131590"/>
            <a:ext cx="6623556" cy="3470400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42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36688"/>
            <a:ext cx="4572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3260898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tekst 1"/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07704" y="1995686"/>
            <a:ext cx="6048672" cy="648072"/>
          </a:xfrm>
        </p:spPr>
        <p:txBody>
          <a:bodyPr/>
          <a:lstStyle/>
          <a:p>
            <a:r>
              <a:rPr lang="da-DK" dirty="0" err="1" smtClean="0"/>
              <a:t>Thank</a:t>
            </a:r>
            <a:r>
              <a:rPr lang="da-DK" dirty="0" smtClean="0"/>
              <a:t> </a:t>
            </a:r>
            <a:r>
              <a:rPr lang="da-DK" dirty="0" err="1" smtClean="0"/>
              <a:t>you</a:t>
            </a:r>
            <a:r>
              <a:rPr lang="da-DK" dirty="0" smtClean="0"/>
              <a:t> for </a:t>
            </a:r>
            <a:r>
              <a:rPr lang="da-DK" dirty="0" err="1" smtClean="0"/>
              <a:t>visiting</a:t>
            </a:r>
            <a:r>
              <a:rPr lang="da-DK" dirty="0" smtClean="0"/>
              <a:t> </a:t>
            </a:r>
            <a:r>
              <a:rPr lang="da-DK" dirty="0" err="1" smtClean="0"/>
              <a:t>us</a:t>
            </a:r>
            <a:endParaRPr lang="da-DK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BtilVB_PPT-skabelon">
  <a:themeElements>
    <a:clrScheme name="Custom 4">
      <a:dk1>
        <a:srgbClr val="005387"/>
      </a:dk1>
      <a:lt1>
        <a:srgbClr val="FFFFFF"/>
      </a:lt1>
      <a:dk2>
        <a:srgbClr val="44546A"/>
      </a:dk2>
      <a:lt2>
        <a:srgbClr val="E7E6E6"/>
      </a:lt2>
      <a:accent1>
        <a:srgbClr val="A07E20"/>
      </a:accent1>
      <a:accent2>
        <a:srgbClr val="76170A"/>
      </a:accent2>
      <a:accent3>
        <a:srgbClr val="2E4E35"/>
      </a:accent3>
      <a:accent4>
        <a:srgbClr val="EAA700"/>
      </a:accent4>
      <a:accent5>
        <a:srgbClr val="004664"/>
      </a:accent5>
      <a:accent6>
        <a:srgbClr val="C4E2F8"/>
      </a:accent6>
      <a:hlink>
        <a:srgbClr val="77B178"/>
      </a:hlink>
      <a:folHlink>
        <a:srgbClr val="C6361B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113_MidKom_Verdensborger Powerpoint_10. dec_" id="{6979545B-6FC8-AE4D-BF8B-96B06243374E}" vid="{E0A63D4C-0156-B44B-B392-CE1DD9D3AEC7}"/>
    </a:ext>
  </a:ext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FraMBtilVB_PPT-skabelon</Template>
  <TotalTime>220</TotalTime>
  <Words>545</Words>
  <Application>Microsoft Office PowerPoint</Application>
  <PresentationFormat>Skærmshow (16:9)</PresentationFormat>
  <Paragraphs>64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FraMBtilVB_PPT-skabelon</vt:lpstr>
      <vt:lpstr>Welcome to Båring Børneunivers – our kindergarden </vt:lpstr>
      <vt:lpstr>Foundation for our work and activities in the kindergarden  </vt:lpstr>
      <vt:lpstr>PowerPoint-præsentation</vt:lpstr>
      <vt:lpstr>The new things in the padagogical curriculum  </vt:lpstr>
      <vt:lpstr>Working basis for all the kindergardens in Middelfart </vt:lpstr>
      <vt:lpstr>PowerPoint-præsentation</vt:lpstr>
      <vt:lpstr>PowerPoint-præsentation</vt:lpstr>
      <vt:lpstr>“ From Middelfart-child to Citizen of the world “</vt:lpstr>
      <vt:lpstr>The everyday structure</vt:lpstr>
      <vt:lpstr>Goals in the Middelfart strategy for understanding and using technology</vt:lpstr>
      <vt:lpstr>Blue slime and stones – science projects with friends</vt:lpstr>
      <vt:lpstr>Playing with symbols and finding nature</vt:lpstr>
      <vt:lpstr>Pirat- treasure hunt  and outdoor living </vt:lpstr>
      <vt:lpstr>Birthday king  and collecting plastic in nature</vt:lpstr>
      <vt:lpstr>Sweet and sour science and dancing around the christmastree</vt:lpstr>
      <vt:lpstr>Grandparents-day and at our school library </vt:lpstr>
      <vt:lpstr>Thank you for visiting us</vt:lpstr>
    </vt:vector>
  </TitlesOfParts>
  <Company>Middelfart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strengthened pedagogical curriculum  in Baaring</dc:title>
  <dc:creator>Signe Elisabeth Kure</dc:creator>
  <cp:lastModifiedBy>Signe Elisabeth Kure</cp:lastModifiedBy>
  <cp:revision>27</cp:revision>
  <dcterms:created xsi:type="dcterms:W3CDTF">2021-10-04T14:53:11Z</dcterms:created>
  <dcterms:modified xsi:type="dcterms:W3CDTF">2022-03-16T08:04:40Z</dcterms:modified>
</cp:coreProperties>
</file>